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6" r:id="rId2"/>
    <p:sldId id="292" r:id="rId3"/>
    <p:sldId id="299" r:id="rId4"/>
    <p:sldId id="300" r:id="rId5"/>
    <p:sldId id="265" r:id="rId6"/>
    <p:sldId id="273" r:id="rId7"/>
    <p:sldId id="267" r:id="rId8"/>
    <p:sldId id="301" r:id="rId9"/>
    <p:sldId id="284" r:id="rId10"/>
    <p:sldId id="293" r:id="rId11"/>
    <p:sldId id="294" r:id="rId12"/>
    <p:sldId id="295" r:id="rId13"/>
    <p:sldId id="296" r:id="rId14"/>
    <p:sldId id="297" r:id="rId15"/>
    <p:sldId id="268" r:id="rId16"/>
    <p:sldId id="28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04F"/>
    <a:srgbClr val="11273C"/>
    <a:srgbClr val="163E52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94" autoAdjust="0"/>
  </p:normalViewPr>
  <p:slideViewPr>
    <p:cSldViewPr>
      <p:cViewPr varScale="1">
        <p:scale>
          <a:sx n="105" d="100"/>
          <a:sy n="105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1539C-60C8-4CB3-BC1C-078EF47BA969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5F982-0D7B-4815-9796-2AA4262492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15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69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50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34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47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44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540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5F982-0D7B-4815-9796-2AA4262492E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62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iuzakrevskaia@csp.permkrai.r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port.gov.r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minsport.gov.ru/activity/government-regulation/edinyj-kalendarnyj-pla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5;&#1088;&#1072;&#1085;&#1090;&#1099;&#1087;&#1088;&#1077;&#1079;&#1080;&#1076;&#1077;&#1085;&#1090;&#1072;.&#1088;&#1092;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3"/>
          <p:cNvGrpSpPr/>
          <p:nvPr/>
        </p:nvGrpSpPr>
        <p:grpSpPr>
          <a:xfrm>
            <a:off x="0" y="250888"/>
            <a:ext cx="9200135" cy="6634496"/>
            <a:chOff x="0" y="250888"/>
            <a:chExt cx="10692130" cy="6634496"/>
          </a:xfrm>
        </p:grpSpPr>
        <p:sp>
          <p:nvSpPr>
            <p:cNvPr id="108" name="object 108"/>
            <p:cNvSpPr/>
            <p:nvPr/>
          </p:nvSpPr>
          <p:spPr>
            <a:xfrm>
              <a:off x="3450686" y="6637234"/>
              <a:ext cx="12488" cy="12668"/>
            </a:xfrm>
            <a:custGeom>
              <a:avLst/>
              <a:gdLst/>
              <a:ahLst/>
              <a:cxnLst/>
              <a:rect l="l" t="t" r="r" b="b"/>
              <a:pathLst>
                <a:path w="14604" h="13970">
                  <a:moveTo>
                    <a:pt x="12750" y="0"/>
                  </a:moveTo>
                  <a:lnTo>
                    <a:pt x="1777" y="0"/>
                  </a:lnTo>
                  <a:lnTo>
                    <a:pt x="0" y="889"/>
                  </a:lnTo>
                  <a:lnTo>
                    <a:pt x="0" y="12725"/>
                  </a:lnTo>
                  <a:lnTo>
                    <a:pt x="1777" y="13716"/>
                  </a:lnTo>
                  <a:lnTo>
                    <a:pt x="12750" y="13716"/>
                  </a:lnTo>
                  <a:lnTo>
                    <a:pt x="14414" y="12725"/>
                  </a:lnTo>
                  <a:lnTo>
                    <a:pt x="14414" y="6591"/>
                  </a:lnTo>
                  <a:lnTo>
                    <a:pt x="14414" y="889"/>
                  </a:lnTo>
                  <a:lnTo>
                    <a:pt x="127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object 71"/>
            <p:cNvSpPr/>
            <p:nvPr/>
          </p:nvSpPr>
          <p:spPr>
            <a:xfrm>
              <a:off x="0" y="6175169"/>
              <a:ext cx="10692130" cy="710215"/>
            </a:xfrm>
            <a:custGeom>
              <a:avLst/>
              <a:gdLst/>
              <a:ahLst/>
              <a:cxnLst/>
              <a:rect l="l" t="t" r="r" b="b"/>
              <a:pathLst>
                <a:path w="10692130" h="591184">
                  <a:moveTo>
                    <a:pt x="10692003" y="0"/>
                  </a:moveTo>
                  <a:lnTo>
                    <a:pt x="0" y="0"/>
                  </a:lnTo>
                  <a:lnTo>
                    <a:pt x="0" y="590702"/>
                  </a:lnTo>
                  <a:lnTo>
                    <a:pt x="10692003" y="590702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11273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object 73"/>
            <p:cNvSpPr/>
            <p:nvPr/>
          </p:nvSpPr>
          <p:spPr>
            <a:xfrm>
              <a:off x="6360693" y="5517783"/>
              <a:ext cx="1138555" cy="384138"/>
            </a:xfrm>
            <a:custGeom>
              <a:avLst/>
              <a:gdLst/>
              <a:ahLst/>
              <a:cxnLst/>
              <a:rect l="l" t="t" r="r" b="b"/>
              <a:pathLst>
                <a:path w="1138554" h="645160">
                  <a:moveTo>
                    <a:pt x="318947" y="0"/>
                  </a:moveTo>
                  <a:lnTo>
                    <a:pt x="0" y="0"/>
                  </a:lnTo>
                  <a:lnTo>
                    <a:pt x="1742" y="48254"/>
                  </a:lnTo>
                  <a:lnTo>
                    <a:pt x="6962" y="95396"/>
                  </a:lnTo>
                  <a:lnTo>
                    <a:pt x="15510" y="141453"/>
                  </a:lnTo>
                  <a:lnTo>
                    <a:pt x="27262" y="186300"/>
                  </a:lnTo>
                  <a:lnTo>
                    <a:pt x="42092" y="229812"/>
                  </a:lnTo>
                  <a:lnTo>
                    <a:pt x="59876" y="271866"/>
                  </a:lnTo>
                  <a:lnTo>
                    <a:pt x="80489" y="312336"/>
                  </a:lnTo>
                  <a:lnTo>
                    <a:pt x="103807" y="351098"/>
                  </a:lnTo>
                  <a:lnTo>
                    <a:pt x="129705" y="388027"/>
                  </a:lnTo>
                  <a:lnTo>
                    <a:pt x="158058" y="422999"/>
                  </a:lnTo>
                  <a:lnTo>
                    <a:pt x="188742" y="455890"/>
                  </a:lnTo>
                  <a:lnTo>
                    <a:pt x="221632" y="486574"/>
                  </a:lnTo>
                  <a:lnTo>
                    <a:pt x="256604" y="514927"/>
                  </a:lnTo>
                  <a:lnTo>
                    <a:pt x="293532" y="540824"/>
                  </a:lnTo>
                  <a:lnTo>
                    <a:pt x="332293" y="564141"/>
                  </a:lnTo>
                  <a:lnTo>
                    <a:pt x="372761" y="584753"/>
                  </a:lnTo>
                  <a:lnTo>
                    <a:pt x="414812" y="602537"/>
                  </a:lnTo>
                  <a:lnTo>
                    <a:pt x="458321" y="617366"/>
                  </a:lnTo>
                  <a:lnTo>
                    <a:pt x="503164" y="629116"/>
                  </a:lnTo>
                  <a:lnTo>
                    <a:pt x="549216" y="637664"/>
                  </a:lnTo>
                  <a:lnTo>
                    <a:pt x="596352" y="642884"/>
                  </a:lnTo>
                  <a:lnTo>
                    <a:pt x="644448" y="644651"/>
                  </a:lnTo>
                  <a:lnTo>
                    <a:pt x="697967" y="642460"/>
                  </a:lnTo>
                  <a:lnTo>
                    <a:pt x="750273" y="636000"/>
                  </a:lnTo>
                  <a:lnTo>
                    <a:pt x="801195" y="625444"/>
                  </a:lnTo>
                  <a:lnTo>
                    <a:pt x="850562" y="610966"/>
                  </a:lnTo>
                  <a:lnTo>
                    <a:pt x="898202" y="592738"/>
                  </a:lnTo>
                  <a:lnTo>
                    <a:pt x="943944" y="570933"/>
                  </a:lnTo>
                  <a:lnTo>
                    <a:pt x="987617" y="545724"/>
                  </a:lnTo>
                  <a:lnTo>
                    <a:pt x="1029049" y="517283"/>
                  </a:lnTo>
                  <a:lnTo>
                    <a:pt x="1068069" y="485783"/>
                  </a:lnTo>
                  <a:lnTo>
                    <a:pt x="1104505" y="451398"/>
                  </a:lnTo>
                  <a:lnTo>
                    <a:pt x="1138186" y="414299"/>
                  </a:lnTo>
                  <a:lnTo>
                    <a:pt x="893889" y="209283"/>
                  </a:lnTo>
                  <a:lnTo>
                    <a:pt x="861629" y="242611"/>
                  </a:lnTo>
                  <a:lnTo>
                    <a:pt x="824932" y="271089"/>
                  </a:lnTo>
                  <a:lnTo>
                    <a:pt x="784332" y="294179"/>
                  </a:lnTo>
                  <a:lnTo>
                    <a:pt x="740363" y="311340"/>
                  </a:lnTo>
                  <a:lnTo>
                    <a:pt x="693557" y="322032"/>
                  </a:lnTo>
                  <a:lnTo>
                    <a:pt x="644448" y="325716"/>
                  </a:lnTo>
                  <a:lnTo>
                    <a:pt x="596345" y="322186"/>
                  </a:lnTo>
                  <a:lnTo>
                    <a:pt x="550433" y="311931"/>
                  </a:lnTo>
                  <a:lnTo>
                    <a:pt x="507215" y="295456"/>
                  </a:lnTo>
                  <a:lnTo>
                    <a:pt x="467197" y="273263"/>
                  </a:lnTo>
                  <a:lnTo>
                    <a:pt x="430880" y="245857"/>
                  </a:lnTo>
                  <a:lnTo>
                    <a:pt x="398769" y="213742"/>
                  </a:lnTo>
                  <a:lnTo>
                    <a:pt x="371367" y="177421"/>
                  </a:lnTo>
                  <a:lnTo>
                    <a:pt x="349177" y="137397"/>
                  </a:lnTo>
                  <a:lnTo>
                    <a:pt x="332705" y="94175"/>
                  </a:lnTo>
                  <a:lnTo>
                    <a:pt x="322451" y="48259"/>
                  </a:lnTo>
                  <a:lnTo>
                    <a:pt x="318947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object 75"/>
            <p:cNvSpPr/>
            <p:nvPr/>
          </p:nvSpPr>
          <p:spPr>
            <a:xfrm>
              <a:off x="6360693" y="1161885"/>
              <a:ext cx="1138555" cy="645160"/>
            </a:xfrm>
            <a:custGeom>
              <a:avLst/>
              <a:gdLst/>
              <a:ahLst/>
              <a:cxnLst/>
              <a:rect l="l" t="t" r="r" b="b"/>
              <a:pathLst>
                <a:path w="1138554" h="645160">
                  <a:moveTo>
                    <a:pt x="644448" y="0"/>
                  </a:moveTo>
                  <a:lnTo>
                    <a:pt x="596352" y="1767"/>
                  </a:lnTo>
                  <a:lnTo>
                    <a:pt x="549216" y="6987"/>
                  </a:lnTo>
                  <a:lnTo>
                    <a:pt x="503164" y="15535"/>
                  </a:lnTo>
                  <a:lnTo>
                    <a:pt x="458321" y="27286"/>
                  </a:lnTo>
                  <a:lnTo>
                    <a:pt x="414812" y="42116"/>
                  </a:lnTo>
                  <a:lnTo>
                    <a:pt x="372761" y="59900"/>
                  </a:lnTo>
                  <a:lnTo>
                    <a:pt x="332293" y="80513"/>
                  </a:lnTo>
                  <a:lnTo>
                    <a:pt x="293532" y="103830"/>
                  </a:lnTo>
                  <a:lnTo>
                    <a:pt x="256604" y="129728"/>
                  </a:lnTo>
                  <a:lnTo>
                    <a:pt x="221632" y="158082"/>
                  </a:lnTo>
                  <a:lnTo>
                    <a:pt x="188742" y="188766"/>
                  </a:lnTo>
                  <a:lnTo>
                    <a:pt x="158058" y="221657"/>
                  </a:lnTo>
                  <a:lnTo>
                    <a:pt x="129705" y="256629"/>
                  </a:lnTo>
                  <a:lnTo>
                    <a:pt x="103807" y="293559"/>
                  </a:lnTo>
                  <a:lnTo>
                    <a:pt x="80489" y="332321"/>
                  </a:lnTo>
                  <a:lnTo>
                    <a:pt x="59876" y="372791"/>
                  </a:lnTo>
                  <a:lnTo>
                    <a:pt x="42092" y="414844"/>
                  </a:lnTo>
                  <a:lnTo>
                    <a:pt x="27262" y="458356"/>
                  </a:lnTo>
                  <a:lnTo>
                    <a:pt x="15510" y="503202"/>
                  </a:lnTo>
                  <a:lnTo>
                    <a:pt x="6962" y="549258"/>
                  </a:lnTo>
                  <a:lnTo>
                    <a:pt x="1742" y="596398"/>
                  </a:lnTo>
                  <a:lnTo>
                    <a:pt x="0" y="644626"/>
                  </a:lnTo>
                  <a:lnTo>
                    <a:pt x="318922" y="644499"/>
                  </a:lnTo>
                  <a:lnTo>
                    <a:pt x="322451" y="596389"/>
                  </a:lnTo>
                  <a:lnTo>
                    <a:pt x="332705" y="550470"/>
                  </a:lnTo>
                  <a:lnTo>
                    <a:pt x="349177" y="507246"/>
                  </a:lnTo>
                  <a:lnTo>
                    <a:pt x="371367" y="467221"/>
                  </a:lnTo>
                  <a:lnTo>
                    <a:pt x="398769" y="430898"/>
                  </a:lnTo>
                  <a:lnTo>
                    <a:pt x="430880" y="398782"/>
                  </a:lnTo>
                  <a:lnTo>
                    <a:pt x="467197" y="371376"/>
                  </a:lnTo>
                  <a:lnTo>
                    <a:pt x="507215" y="349183"/>
                  </a:lnTo>
                  <a:lnTo>
                    <a:pt x="550433" y="332707"/>
                  </a:lnTo>
                  <a:lnTo>
                    <a:pt x="596345" y="322452"/>
                  </a:lnTo>
                  <a:lnTo>
                    <a:pt x="644448" y="318922"/>
                  </a:lnTo>
                  <a:lnTo>
                    <a:pt x="693557" y="322604"/>
                  </a:lnTo>
                  <a:lnTo>
                    <a:pt x="740363" y="333292"/>
                  </a:lnTo>
                  <a:lnTo>
                    <a:pt x="784332" y="350448"/>
                  </a:lnTo>
                  <a:lnTo>
                    <a:pt x="824932" y="373534"/>
                  </a:lnTo>
                  <a:lnTo>
                    <a:pt x="861629" y="402011"/>
                  </a:lnTo>
                  <a:lnTo>
                    <a:pt x="893889" y="435343"/>
                  </a:lnTo>
                  <a:lnTo>
                    <a:pt x="1138186" y="230352"/>
                  </a:lnTo>
                  <a:lnTo>
                    <a:pt x="1104505" y="193253"/>
                  </a:lnTo>
                  <a:lnTo>
                    <a:pt x="1068069" y="158868"/>
                  </a:lnTo>
                  <a:lnTo>
                    <a:pt x="1029049" y="127368"/>
                  </a:lnTo>
                  <a:lnTo>
                    <a:pt x="987617" y="98927"/>
                  </a:lnTo>
                  <a:lnTo>
                    <a:pt x="943944" y="73718"/>
                  </a:lnTo>
                  <a:lnTo>
                    <a:pt x="898202" y="51913"/>
                  </a:lnTo>
                  <a:lnTo>
                    <a:pt x="850562" y="33685"/>
                  </a:lnTo>
                  <a:lnTo>
                    <a:pt x="801195" y="19207"/>
                  </a:lnTo>
                  <a:lnTo>
                    <a:pt x="750273" y="8651"/>
                  </a:lnTo>
                  <a:lnTo>
                    <a:pt x="697967" y="2191"/>
                  </a:lnTo>
                  <a:lnTo>
                    <a:pt x="644448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object 76"/>
            <p:cNvSpPr/>
            <p:nvPr/>
          </p:nvSpPr>
          <p:spPr>
            <a:xfrm>
              <a:off x="6360693" y="314033"/>
              <a:ext cx="644525" cy="645160"/>
            </a:xfrm>
            <a:custGeom>
              <a:avLst/>
              <a:gdLst/>
              <a:ahLst/>
              <a:cxnLst/>
              <a:rect l="l" t="t" r="r" b="b"/>
              <a:pathLst>
                <a:path w="644525" h="645160">
                  <a:moveTo>
                    <a:pt x="644448" y="0"/>
                  </a:moveTo>
                  <a:lnTo>
                    <a:pt x="596352" y="1767"/>
                  </a:lnTo>
                  <a:lnTo>
                    <a:pt x="549216" y="6988"/>
                  </a:lnTo>
                  <a:lnTo>
                    <a:pt x="503164" y="15536"/>
                  </a:lnTo>
                  <a:lnTo>
                    <a:pt x="458321" y="27287"/>
                  </a:lnTo>
                  <a:lnTo>
                    <a:pt x="414812" y="42117"/>
                  </a:lnTo>
                  <a:lnTo>
                    <a:pt x="372761" y="59901"/>
                  </a:lnTo>
                  <a:lnTo>
                    <a:pt x="332293" y="80515"/>
                  </a:lnTo>
                  <a:lnTo>
                    <a:pt x="293532" y="103833"/>
                  </a:lnTo>
                  <a:lnTo>
                    <a:pt x="256604" y="129731"/>
                  </a:lnTo>
                  <a:lnTo>
                    <a:pt x="221632" y="158085"/>
                  </a:lnTo>
                  <a:lnTo>
                    <a:pt x="188742" y="188769"/>
                  </a:lnTo>
                  <a:lnTo>
                    <a:pt x="158058" y="221660"/>
                  </a:lnTo>
                  <a:lnTo>
                    <a:pt x="129705" y="256632"/>
                  </a:lnTo>
                  <a:lnTo>
                    <a:pt x="103807" y="293561"/>
                  </a:lnTo>
                  <a:lnTo>
                    <a:pt x="80489" y="332322"/>
                  </a:lnTo>
                  <a:lnTo>
                    <a:pt x="59876" y="372791"/>
                  </a:lnTo>
                  <a:lnTo>
                    <a:pt x="42092" y="414843"/>
                  </a:lnTo>
                  <a:lnTo>
                    <a:pt x="27262" y="458354"/>
                  </a:lnTo>
                  <a:lnTo>
                    <a:pt x="15510" y="503198"/>
                  </a:lnTo>
                  <a:lnTo>
                    <a:pt x="6962" y="549251"/>
                  </a:lnTo>
                  <a:lnTo>
                    <a:pt x="1742" y="596389"/>
                  </a:lnTo>
                  <a:lnTo>
                    <a:pt x="0" y="644639"/>
                  </a:lnTo>
                  <a:lnTo>
                    <a:pt x="318935" y="644639"/>
                  </a:lnTo>
                  <a:lnTo>
                    <a:pt x="322439" y="596382"/>
                  </a:lnTo>
                  <a:lnTo>
                    <a:pt x="332693" y="550469"/>
                  </a:lnTo>
                  <a:lnTo>
                    <a:pt x="349167" y="507249"/>
                  </a:lnTo>
                  <a:lnTo>
                    <a:pt x="371358" y="467227"/>
                  </a:lnTo>
                  <a:lnTo>
                    <a:pt x="398762" y="430907"/>
                  </a:lnTo>
                  <a:lnTo>
                    <a:pt x="430874" y="398792"/>
                  </a:lnTo>
                  <a:lnTo>
                    <a:pt x="467193" y="371387"/>
                  </a:lnTo>
                  <a:lnTo>
                    <a:pt x="507213" y="349195"/>
                  </a:lnTo>
                  <a:lnTo>
                    <a:pt x="550432" y="332719"/>
                  </a:lnTo>
                  <a:lnTo>
                    <a:pt x="596345" y="322465"/>
                  </a:lnTo>
                  <a:lnTo>
                    <a:pt x="644448" y="318935"/>
                  </a:lnTo>
                  <a:lnTo>
                    <a:pt x="644448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object 77"/>
            <p:cNvSpPr/>
            <p:nvPr/>
          </p:nvSpPr>
          <p:spPr>
            <a:xfrm>
              <a:off x="6360693" y="6216474"/>
              <a:ext cx="644525" cy="645160"/>
            </a:xfrm>
            <a:custGeom>
              <a:avLst/>
              <a:gdLst/>
              <a:ahLst/>
              <a:cxnLst/>
              <a:rect l="l" t="t" r="r" b="b"/>
              <a:pathLst>
                <a:path w="644525" h="645159">
                  <a:moveTo>
                    <a:pt x="318935" y="0"/>
                  </a:moveTo>
                  <a:lnTo>
                    <a:pt x="0" y="0"/>
                  </a:lnTo>
                  <a:lnTo>
                    <a:pt x="1742" y="48242"/>
                  </a:lnTo>
                  <a:lnTo>
                    <a:pt x="6962" y="95383"/>
                  </a:lnTo>
                  <a:lnTo>
                    <a:pt x="15510" y="141440"/>
                  </a:lnTo>
                  <a:lnTo>
                    <a:pt x="27262" y="186287"/>
                  </a:lnTo>
                  <a:lnTo>
                    <a:pt x="42092" y="229799"/>
                  </a:lnTo>
                  <a:lnTo>
                    <a:pt x="59876" y="271853"/>
                  </a:lnTo>
                  <a:lnTo>
                    <a:pt x="80489" y="312323"/>
                  </a:lnTo>
                  <a:lnTo>
                    <a:pt x="103807" y="351085"/>
                  </a:lnTo>
                  <a:lnTo>
                    <a:pt x="129705" y="388015"/>
                  </a:lnTo>
                  <a:lnTo>
                    <a:pt x="158058" y="422987"/>
                  </a:lnTo>
                  <a:lnTo>
                    <a:pt x="188742" y="455877"/>
                  </a:lnTo>
                  <a:lnTo>
                    <a:pt x="221632" y="486561"/>
                  </a:lnTo>
                  <a:lnTo>
                    <a:pt x="256604" y="514914"/>
                  </a:lnTo>
                  <a:lnTo>
                    <a:pt x="293532" y="540811"/>
                  </a:lnTo>
                  <a:lnTo>
                    <a:pt x="332293" y="564128"/>
                  </a:lnTo>
                  <a:lnTo>
                    <a:pt x="372761" y="584741"/>
                  </a:lnTo>
                  <a:lnTo>
                    <a:pt x="414812" y="602524"/>
                  </a:lnTo>
                  <a:lnTo>
                    <a:pt x="458321" y="617353"/>
                  </a:lnTo>
                  <a:lnTo>
                    <a:pt x="503164" y="629104"/>
                  </a:lnTo>
                  <a:lnTo>
                    <a:pt x="549216" y="637651"/>
                  </a:lnTo>
                  <a:lnTo>
                    <a:pt x="596352" y="642871"/>
                  </a:lnTo>
                  <a:lnTo>
                    <a:pt x="644448" y="644639"/>
                  </a:lnTo>
                  <a:lnTo>
                    <a:pt x="644448" y="325704"/>
                  </a:lnTo>
                  <a:lnTo>
                    <a:pt x="596345" y="322174"/>
                  </a:lnTo>
                  <a:lnTo>
                    <a:pt x="550432" y="311920"/>
                  </a:lnTo>
                  <a:lnTo>
                    <a:pt x="507213" y="295445"/>
                  </a:lnTo>
                  <a:lnTo>
                    <a:pt x="467193" y="273254"/>
                  </a:lnTo>
                  <a:lnTo>
                    <a:pt x="430874" y="245849"/>
                  </a:lnTo>
                  <a:lnTo>
                    <a:pt x="398762" y="213734"/>
                  </a:lnTo>
                  <a:lnTo>
                    <a:pt x="371358" y="177413"/>
                  </a:lnTo>
                  <a:lnTo>
                    <a:pt x="349167" y="137390"/>
                  </a:lnTo>
                  <a:lnTo>
                    <a:pt x="332693" y="94167"/>
                  </a:lnTo>
                  <a:lnTo>
                    <a:pt x="322439" y="48249"/>
                  </a:lnTo>
                  <a:lnTo>
                    <a:pt x="31893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object 78"/>
            <p:cNvSpPr/>
            <p:nvPr/>
          </p:nvSpPr>
          <p:spPr>
            <a:xfrm>
              <a:off x="6360666" y="2090341"/>
              <a:ext cx="1289050" cy="644525"/>
            </a:xfrm>
            <a:custGeom>
              <a:avLst/>
              <a:gdLst/>
              <a:ahLst/>
              <a:cxnLst/>
              <a:rect l="l" t="t" r="r" b="b"/>
              <a:pathLst>
                <a:path w="1289050" h="644525">
                  <a:moveTo>
                    <a:pt x="644474" y="0"/>
                  </a:moveTo>
                  <a:lnTo>
                    <a:pt x="596378" y="1767"/>
                  </a:lnTo>
                  <a:lnTo>
                    <a:pt x="549242" y="6987"/>
                  </a:lnTo>
                  <a:lnTo>
                    <a:pt x="503190" y="15535"/>
                  </a:lnTo>
                  <a:lnTo>
                    <a:pt x="458347" y="27286"/>
                  </a:lnTo>
                  <a:lnTo>
                    <a:pt x="414838" y="42116"/>
                  </a:lnTo>
                  <a:lnTo>
                    <a:pt x="372786" y="59900"/>
                  </a:lnTo>
                  <a:lnTo>
                    <a:pt x="332318" y="80513"/>
                  </a:lnTo>
                  <a:lnTo>
                    <a:pt x="293558" y="103830"/>
                  </a:lnTo>
                  <a:lnTo>
                    <a:pt x="256629" y="129728"/>
                  </a:lnTo>
                  <a:lnTo>
                    <a:pt x="221658" y="158082"/>
                  </a:lnTo>
                  <a:lnTo>
                    <a:pt x="188768" y="188766"/>
                  </a:lnTo>
                  <a:lnTo>
                    <a:pt x="158083" y="221657"/>
                  </a:lnTo>
                  <a:lnTo>
                    <a:pt x="129730" y="256629"/>
                  </a:lnTo>
                  <a:lnTo>
                    <a:pt x="103832" y="293559"/>
                  </a:lnTo>
                  <a:lnTo>
                    <a:pt x="80514" y="332321"/>
                  </a:lnTo>
                  <a:lnTo>
                    <a:pt x="59901" y="372791"/>
                  </a:lnTo>
                  <a:lnTo>
                    <a:pt x="42117" y="414844"/>
                  </a:lnTo>
                  <a:lnTo>
                    <a:pt x="27287" y="458356"/>
                  </a:lnTo>
                  <a:lnTo>
                    <a:pt x="15536" y="503202"/>
                  </a:lnTo>
                  <a:lnTo>
                    <a:pt x="6988" y="549258"/>
                  </a:lnTo>
                  <a:lnTo>
                    <a:pt x="1767" y="596398"/>
                  </a:lnTo>
                  <a:lnTo>
                    <a:pt x="0" y="644499"/>
                  </a:lnTo>
                  <a:lnTo>
                    <a:pt x="318935" y="644499"/>
                  </a:lnTo>
                  <a:lnTo>
                    <a:pt x="322464" y="596390"/>
                  </a:lnTo>
                  <a:lnTo>
                    <a:pt x="332718" y="550473"/>
                  </a:lnTo>
                  <a:lnTo>
                    <a:pt x="349192" y="507253"/>
                  </a:lnTo>
                  <a:lnTo>
                    <a:pt x="371383" y="467232"/>
                  </a:lnTo>
                  <a:lnTo>
                    <a:pt x="398787" y="430915"/>
                  </a:lnTo>
                  <a:lnTo>
                    <a:pt x="430900" y="398804"/>
                  </a:lnTo>
                  <a:lnTo>
                    <a:pt x="467218" y="371402"/>
                  </a:lnTo>
                  <a:lnTo>
                    <a:pt x="507239" y="349214"/>
                  </a:lnTo>
                  <a:lnTo>
                    <a:pt x="550457" y="332742"/>
                  </a:lnTo>
                  <a:lnTo>
                    <a:pt x="596370" y="322489"/>
                  </a:lnTo>
                  <a:lnTo>
                    <a:pt x="644474" y="318960"/>
                  </a:lnTo>
                  <a:lnTo>
                    <a:pt x="692584" y="322489"/>
                  </a:lnTo>
                  <a:lnTo>
                    <a:pt x="738502" y="332742"/>
                  </a:lnTo>
                  <a:lnTo>
                    <a:pt x="781724" y="349214"/>
                  </a:lnTo>
                  <a:lnTo>
                    <a:pt x="821748" y="371402"/>
                  </a:lnTo>
                  <a:lnTo>
                    <a:pt x="858069" y="398804"/>
                  </a:lnTo>
                  <a:lnTo>
                    <a:pt x="890183" y="430915"/>
                  </a:lnTo>
                  <a:lnTo>
                    <a:pt x="917588" y="467232"/>
                  </a:lnTo>
                  <a:lnTo>
                    <a:pt x="939780" y="507253"/>
                  </a:lnTo>
                  <a:lnTo>
                    <a:pt x="956254" y="550473"/>
                  </a:lnTo>
                  <a:lnTo>
                    <a:pt x="966508" y="596390"/>
                  </a:lnTo>
                  <a:lnTo>
                    <a:pt x="970038" y="644499"/>
                  </a:lnTo>
                  <a:lnTo>
                    <a:pt x="1288999" y="644499"/>
                  </a:lnTo>
                  <a:lnTo>
                    <a:pt x="1287231" y="596398"/>
                  </a:lnTo>
                  <a:lnTo>
                    <a:pt x="1282011" y="549258"/>
                  </a:lnTo>
                  <a:lnTo>
                    <a:pt x="1273462" y="503202"/>
                  </a:lnTo>
                  <a:lnTo>
                    <a:pt x="1261711" y="458356"/>
                  </a:lnTo>
                  <a:lnTo>
                    <a:pt x="1246880" y="414844"/>
                  </a:lnTo>
                  <a:lnTo>
                    <a:pt x="1229096" y="372791"/>
                  </a:lnTo>
                  <a:lnTo>
                    <a:pt x="1208482" y="332321"/>
                  </a:lnTo>
                  <a:lnTo>
                    <a:pt x="1185163" y="293559"/>
                  </a:lnTo>
                  <a:lnTo>
                    <a:pt x="1159265" y="256629"/>
                  </a:lnTo>
                  <a:lnTo>
                    <a:pt x="1130910" y="221657"/>
                  </a:lnTo>
                  <a:lnTo>
                    <a:pt x="1100224" y="188766"/>
                  </a:lnTo>
                  <a:lnTo>
                    <a:pt x="1067332" y="158082"/>
                  </a:lnTo>
                  <a:lnTo>
                    <a:pt x="1032358" y="129728"/>
                  </a:lnTo>
                  <a:lnTo>
                    <a:pt x="995427" y="103830"/>
                  </a:lnTo>
                  <a:lnTo>
                    <a:pt x="956664" y="80513"/>
                  </a:lnTo>
                  <a:lnTo>
                    <a:pt x="916192" y="59900"/>
                  </a:lnTo>
                  <a:lnTo>
                    <a:pt x="874137" y="42116"/>
                  </a:lnTo>
                  <a:lnTo>
                    <a:pt x="830624" y="27286"/>
                  </a:lnTo>
                  <a:lnTo>
                    <a:pt x="785776" y="15535"/>
                  </a:lnTo>
                  <a:lnTo>
                    <a:pt x="739718" y="6987"/>
                  </a:lnTo>
                  <a:lnTo>
                    <a:pt x="692576" y="1767"/>
                  </a:lnTo>
                  <a:lnTo>
                    <a:pt x="644474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object 79"/>
            <p:cNvSpPr/>
            <p:nvPr/>
          </p:nvSpPr>
          <p:spPr>
            <a:xfrm>
              <a:off x="7907700" y="5491560"/>
              <a:ext cx="1141095" cy="385712"/>
            </a:xfrm>
            <a:custGeom>
              <a:avLst/>
              <a:gdLst/>
              <a:ahLst/>
              <a:cxnLst/>
              <a:rect l="l" t="t" r="r" b="b"/>
              <a:pathLst>
                <a:path w="1141095" h="648335">
                  <a:moveTo>
                    <a:pt x="164680" y="0"/>
                  </a:moveTo>
                  <a:lnTo>
                    <a:pt x="76" y="0"/>
                  </a:lnTo>
                  <a:lnTo>
                    <a:pt x="0" y="3340"/>
                  </a:lnTo>
                  <a:lnTo>
                    <a:pt x="1767" y="51444"/>
                  </a:lnTo>
                  <a:lnTo>
                    <a:pt x="6987" y="98587"/>
                  </a:lnTo>
                  <a:lnTo>
                    <a:pt x="15535" y="144645"/>
                  </a:lnTo>
                  <a:lnTo>
                    <a:pt x="27285" y="189493"/>
                  </a:lnTo>
                  <a:lnTo>
                    <a:pt x="42114" y="233007"/>
                  </a:lnTo>
                  <a:lnTo>
                    <a:pt x="59897" y="275061"/>
                  </a:lnTo>
                  <a:lnTo>
                    <a:pt x="80509" y="315532"/>
                  </a:lnTo>
                  <a:lnTo>
                    <a:pt x="103826" y="354295"/>
                  </a:lnTo>
                  <a:lnTo>
                    <a:pt x="129723" y="391225"/>
                  </a:lnTo>
                  <a:lnTo>
                    <a:pt x="158075" y="426198"/>
                  </a:lnTo>
                  <a:lnTo>
                    <a:pt x="188758" y="459089"/>
                  </a:lnTo>
                  <a:lnTo>
                    <a:pt x="221647" y="489773"/>
                  </a:lnTo>
                  <a:lnTo>
                    <a:pt x="256618" y="518126"/>
                  </a:lnTo>
                  <a:lnTo>
                    <a:pt x="293546" y="544024"/>
                  </a:lnTo>
                  <a:lnTo>
                    <a:pt x="332307" y="567341"/>
                  </a:lnTo>
                  <a:lnTo>
                    <a:pt x="372775" y="587954"/>
                  </a:lnTo>
                  <a:lnTo>
                    <a:pt x="414827" y="605737"/>
                  </a:lnTo>
                  <a:lnTo>
                    <a:pt x="458338" y="620566"/>
                  </a:lnTo>
                  <a:lnTo>
                    <a:pt x="503182" y="632317"/>
                  </a:lnTo>
                  <a:lnTo>
                    <a:pt x="549236" y="640864"/>
                  </a:lnTo>
                  <a:lnTo>
                    <a:pt x="596375" y="646084"/>
                  </a:lnTo>
                  <a:lnTo>
                    <a:pt x="644474" y="647852"/>
                  </a:lnTo>
                  <a:lnTo>
                    <a:pt x="693939" y="645981"/>
                  </a:lnTo>
                  <a:lnTo>
                    <a:pt x="742385" y="640460"/>
                  </a:lnTo>
                  <a:lnTo>
                    <a:pt x="789675" y="631425"/>
                  </a:lnTo>
                  <a:lnTo>
                    <a:pt x="835674" y="619010"/>
                  </a:lnTo>
                  <a:lnTo>
                    <a:pt x="880246" y="603351"/>
                  </a:lnTo>
                  <a:lnTo>
                    <a:pt x="923256" y="584585"/>
                  </a:lnTo>
                  <a:lnTo>
                    <a:pt x="964568" y="562847"/>
                  </a:lnTo>
                  <a:lnTo>
                    <a:pt x="1004047" y="538273"/>
                  </a:lnTo>
                  <a:lnTo>
                    <a:pt x="1041557" y="510997"/>
                  </a:lnTo>
                  <a:lnTo>
                    <a:pt x="1076962" y="481157"/>
                  </a:lnTo>
                  <a:lnTo>
                    <a:pt x="1110128" y="448887"/>
                  </a:lnTo>
                  <a:lnTo>
                    <a:pt x="1140917" y="414324"/>
                  </a:lnTo>
                  <a:lnTo>
                    <a:pt x="1014831" y="308559"/>
                  </a:lnTo>
                  <a:lnTo>
                    <a:pt x="983860" y="342639"/>
                  </a:lnTo>
                  <a:lnTo>
                    <a:pt x="949781" y="373616"/>
                  </a:lnTo>
                  <a:lnTo>
                    <a:pt x="912835" y="401247"/>
                  </a:lnTo>
                  <a:lnTo>
                    <a:pt x="873264" y="425291"/>
                  </a:lnTo>
                  <a:lnTo>
                    <a:pt x="831309" y="445506"/>
                  </a:lnTo>
                  <a:lnTo>
                    <a:pt x="787211" y="461649"/>
                  </a:lnTo>
                  <a:lnTo>
                    <a:pt x="741212" y="473480"/>
                  </a:lnTo>
                  <a:lnTo>
                    <a:pt x="693552" y="480756"/>
                  </a:lnTo>
                  <a:lnTo>
                    <a:pt x="644474" y="483234"/>
                  </a:lnTo>
                  <a:lnTo>
                    <a:pt x="595408" y="480757"/>
                  </a:lnTo>
                  <a:lnTo>
                    <a:pt x="547760" y="473485"/>
                  </a:lnTo>
                  <a:lnTo>
                    <a:pt x="501771" y="461660"/>
                  </a:lnTo>
                  <a:lnTo>
                    <a:pt x="457682" y="445523"/>
                  </a:lnTo>
                  <a:lnTo>
                    <a:pt x="415734" y="425316"/>
                  </a:lnTo>
                  <a:lnTo>
                    <a:pt x="376169" y="401279"/>
                  </a:lnTo>
                  <a:lnTo>
                    <a:pt x="339227" y="373653"/>
                  </a:lnTo>
                  <a:lnTo>
                    <a:pt x="305150" y="342680"/>
                  </a:lnTo>
                  <a:lnTo>
                    <a:pt x="274179" y="308602"/>
                  </a:lnTo>
                  <a:lnTo>
                    <a:pt x="246555" y="271658"/>
                  </a:lnTo>
                  <a:lnTo>
                    <a:pt x="222520" y="232091"/>
                  </a:lnTo>
                  <a:lnTo>
                    <a:pt x="202313" y="190141"/>
                  </a:lnTo>
                  <a:lnTo>
                    <a:pt x="186177" y="146050"/>
                  </a:lnTo>
                  <a:lnTo>
                    <a:pt x="174353" y="100058"/>
                  </a:lnTo>
                  <a:lnTo>
                    <a:pt x="167082" y="52408"/>
                  </a:lnTo>
                  <a:lnTo>
                    <a:pt x="164680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object 81"/>
            <p:cNvSpPr/>
            <p:nvPr/>
          </p:nvSpPr>
          <p:spPr>
            <a:xfrm>
              <a:off x="8192871" y="1160285"/>
              <a:ext cx="1141095" cy="648335"/>
            </a:xfrm>
            <a:custGeom>
              <a:avLst/>
              <a:gdLst/>
              <a:ahLst/>
              <a:cxnLst/>
              <a:rect l="l" t="t" r="r" b="b"/>
              <a:pathLst>
                <a:path w="1141095" h="648335">
                  <a:moveTo>
                    <a:pt x="644474" y="0"/>
                  </a:moveTo>
                  <a:lnTo>
                    <a:pt x="596375" y="1767"/>
                  </a:lnTo>
                  <a:lnTo>
                    <a:pt x="549236" y="6987"/>
                  </a:lnTo>
                  <a:lnTo>
                    <a:pt x="503182" y="15535"/>
                  </a:lnTo>
                  <a:lnTo>
                    <a:pt x="458338" y="27286"/>
                  </a:lnTo>
                  <a:lnTo>
                    <a:pt x="414827" y="42116"/>
                  </a:lnTo>
                  <a:lnTo>
                    <a:pt x="372775" y="59900"/>
                  </a:lnTo>
                  <a:lnTo>
                    <a:pt x="332307" y="80513"/>
                  </a:lnTo>
                  <a:lnTo>
                    <a:pt x="293546" y="103830"/>
                  </a:lnTo>
                  <a:lnTo>
                    <a:pt x="256618" y="129728"/>
                  </a:lnTo>
                  <a:lnTo>
                    <a:pt x="221647" y="158082"/>
                  </a:lnTo>
                  <a:lnTo>
                    <a:pt x="188758" y="188766"/>
                  </a:lnTo>
                  <a:lnTo>
                    <a:pt x="158075" y="221657"/>
                  </a:lnTo>
                  <a:lnTo>
                    <a:pt x="129723" y="256629"/>
                  </a:lnTo>
                  <a:lnTo>
                    <a:pt x="103826" y="293559"/>
                  </a:lnTo>
                  <a:lnTo>
                    <a:pt x="80509" y="332321"/>
                  </a:lnTo>
                  <a:lnTo>
                    <a:pt x="59897" y="372791"/>
                  </a:lnTo>
                  <a:lnTo>
                    <a:pt x="42114" y="414844"/>
                  </a:lnTo>
                  <a:lnTo>
                    <a:pt x="27285" y="458356"/>
                  </a:lnTo>
                  <a:lnTo>
                    <a:pt x="15535" y="503202"/>
                  </a:lnTo>
                  <a:lnTo>
                    <a:pt x="6987" y="549258"/>
                  </a:lnTo>
                  <a:lnTo>
                    <a:pt x="1767" y="596398"/>
                  </a:lnTo>
                  <a:lnTo>
                    <a:pt x="0" y="644499"/>
                  </a:lnTo>
                  <a:lnTo>
                    <a:pt x="76" y="647827"/>
                  </a:lnTo>
                  <a:lnTo>
                    <a:pt x="164680" y="647827"/>
                  </a:lnTo>
                  <a:lnTo>
                    <a:pt x="167082" y="595431"/>
                  </a:lnTo>
                  <a:lnTo>
                    <a:pt x="174353" y="547781"/>
                  </a:lnTo>
                  <a:lnTo>
                    <a:pt x="186177" y="501789"/>
                  </a:lnTo>
                  <a:lnTo>
                    <a:pt x="202313" y="457698"/>
                  </a:lnTo>
                  <a:lnTo>
                    <a:pt x="222520" y="415748"/>
                  </a:lnTo>
                  <a:lnTo>
                    <a:pt x="246555" y="376181"/>
                  </a:lnTo>
                  <a:lnTo>
                    <a:pt x="274179" y="339237"/>
                  </a:lnTo>
                  <a:lnTo>
                    <a:pt x="305150" y="305158"/>
                  </a:lnTo>
                  <a:lnTo>
                    <a:pt x="339227" y="274186"/>
                  </a:lnTo>
                  <a:lnTo>
                    <a:pt x="376169" y="246560"/>
                  </a:lnTo>
                  <a:lnTo>
                    <a:pt x="415734" y="222523"/>
                  </a:lnTo>
                  <a:lnTo>
                    <a:pt x="457682" y="202315"/>
                  </a:lnTo>
                  <a:lnTo>
                    <a:pt x="501771" y="186178"/>
                  </a:lnTo>
                  <a:lnTo>
                    <a:pt x="547760" y="174354"/>
                  </a:lnTo>
                  <a:lnTo>
                    <a:pt x="595408" y="167082"/>
                  </a:lnTo>
                  <a:lnTo>
                    <a:pt x="644474" y="164604"/>
                  </a:lnTo>
                  <a:lnTo>
                    <a:pt x="693552" y="167083"/>
                  </a:lnTo>
                  <a:lnTo>
                    <a:pt x="741212" y="174358"/>
                  </a:lnTo>
                  <a:lnTo>
                    <a:pt x="787211" y="186187"/>
                  </a:lnTo>
                  <a:lnTo>
                    <a:pt x="831309" y="202330"/>
                  </a:lnTo>
                  <a:lnTo>
                    <a:pt x="873264" y="222545"/>
                  </a:lnTo>
                  <a:lnTo>
                    <a:pt x="912835" y="246590"/>
                  </a:lnTo>
                  <a:lnTo>
                    <a:pt x="949781" y="274224"/>
                  </a:lnTo>
                  <a:lnTo>
                    <a:pt x="983860" y="305205"/>
                  </a:lnTo>
                  <a:lnTo>
                    <a:pt x="1014831" y="339293"/>
                  </a:lnTo>
                  <a:lnTo>
                    <a:pt x="1140917" y="233489"/>
                  </a:lnTo>
                  <a:lnTo>
                    <a:pt x="1110128" y="198935"/>
                  </a:lnTo>
                  <a:lnTo>
                    <a:pt x="1076962" y="166672"/>
                  </a:lnTo>
                  <a:lnTo>
                    <a:pt x="1041557" y="136838"/>
                  </a:lnTo>
                  <a:lnTo>
                    <a:pt x="1004047" y="109568"/>
                  </a:lnTo>
                  <a:lnTo>
                    <a:pt x="964568" y="84997"/>
                  </a:lnTo>
                  <a:lnTo>
                    <a:pt x="923256" y="63261"/>
                  </a:lnTo>
                  <a:lnTo>
                    <a:pt x="880246" y="44497"/>
                  </a:lnTo>
                  <a:lnTo>
                    <a:pt x="835674" y="28840"/>
                  </a:lnTo>
                  <a:lnTo>
                    <a:pt x="789675" y="16426"/>
                  </a:lnTo>
                  <a:lnTo>
                    <a:pt x="742385" y="7391"/>
                  </a:lnTo>
                  <a:lnTo>
                    <a:pt x="693939" y="1870"/>
                  </a:lnTo>
                  <a:lnTo>
                    <a:pt x="644474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object 82"/>
            <p:cNvSpPr/>
            <p:nvPr/>
          </p:nvSpPr>
          <p:spPr>
            <a:xfrm>
              <a:off x="8192934" y="312433"/>
              <a:ext cx="644525" cy="648335"/>
            </a:xfrm>
            <a:custGeom>
              <a:avLst/>
              <a:gdLst/>
              <a:ahLst/>
              <a:cxnLst/>
              <a:rect l="l" t="t" r="r" b="b"/>
              <a:pathLst>
                <a:path w="644525" h="648335">
                  <a:moveTo>
                    <a:pt x="644398" y="0"/>
                  </a:moveTo>
                  <a:lnTo>
                    <a:pt x="596298" y="1767"/>
                  </a:lnTo>
                  <a:lnTo>
                    <a:pt x="549160" y="6987"/>
                  </a:lnTo>
                  <a:lnTo>
                    <a:pt x="503106" y="15535"/>
                  </a:lnTo>
                  <a:lnTo>
                    <a:pt x="458261" y="27286"/>
                  </a:lnTo>
                  <a:lnTo>
                    <a:pt x="414751" y="42116"/>
                  </a:lnTo>
                  <a:lnTo>
                    <a:pt x="372699" y="59899"/>
                  </a:lnTo>
                  <a:lnTo>
                    <a:pt x="332231" y="80512"/>
                  </a:lnTo>
                  <a:lnTo>
                    <a:pt x="293470" y="103830"/>
                  </a:lnTo>
                  <a:lnTo>
                    <a:pt x="256542" y="129727"/>
                  </a:lnTo>
                  <a:lnTo>
                    <a:pt x="221571" y="158080"/>
                  </a:lnTo>
                  <a:lnTo>
                    <a:pt x="188682" y="188764"/>
                  </a:lnTo>
                  <a:lnTo>
                    <a:pt x="157999" y="221655"/>
                  </a:lnTo>
                  <a:lnTo>
                    <a:pt x="129646" y="256626"/>
                  </a:lnTo>
                  <a:lnTo>
                    <a:pt x="103750" y="293555"/>
                  </a:lnTo>
                  <a:lnTo>
                    <a:pt x="80433" y="332317"/>
                  </a:lnTo>
                  <a:lnTo>
                    <a:pt x="59821" y="372786"/>
                  </a:lnTo>
                  <a:lnTo>
                    <a:pt x="42038" y="414838"/>
                  </a:lnTo>
                  <a:lnTo>
                    <a:pt x="27209" y="458349"/>
                  </a:lnTo>
                  <a:lnTo>
                    <a:pt x="15458" y="503194"/>
                  </a:lnTo>
                  <a:lnTo>
                    <a:pt x="6911" y="549248"/>
                  </a:lnTo>
                  <a:lnTo>
                    <a:pt x="1691" y="596387"/>
                  </a:lnTo>
                  <a:lnTo>
                    <a:pt x="0" y="647827"/>
                  </a:lnTo>
                  <a:lnTo>
                    <a:pt x="164604" y="647827"/>
                  </a:lnTo>
                  <a:lnTo>
                    <a:pt x="164528" y="644486"/>
                  </a:lnTo>
                  <a:lnTo>
                    <a:pt x="167005" y="595420"/>
                  </a:lnTo>
                  <a:lnTo>
                    <a:pt x="174277" y="547772"/>
                  </a:lnTo>
                  <a:lnTo>
                    <a:pt x="186101" y="501781"/>
                  </a:lnTo>
                  <a:lnTo>
                    <a:pt x="202237" y="457691"/>
                  </a:lnTo>
                  <a:lnTo>
                    <a:pt x="222443" y="415741"/>
                  </a:lnTo>
                  <a:lnTo>
                    <a:pt x="246479" y="376174"/>
                  </a:lnTo>
                  <a:lnTo>
                    <a:pt x="274103" y="339230"/>
                  </a:lnTo>
                  <a:lnTo>
                    <a:pt x="305074" y="305150"/>
                  </a:lnTo>
                  <a:lnTo>
                    <a:pt x="339151" y="274177"/>
                  </a:lnTo>
                  <a:lnTo>
                    <a:pt x="376093" y="246551"/>
                  </a:lnTo>
                  <a:lnTo>
                    <a:pt x="415658" y="222513"/>
                  </a:lnTo>
                  <a:lnTo>
                    <a:pt x="457606" y="202304"/>
                  </a:lnTo>
                  <a:lnTo>
                    <a:pt x="501695" y="186167"/>
                  </a:lnTo>
                  <a:lnTo>
                    <a:pt x="547684" y="174341"/>
                  </a:lnTo>
                  <a:lnTo>
                    <a:pt x="595332" y="167069"/>
                  </a:lnTo>
                  <a:lnTo>
                    <a:pt x="644398" y="164592"/>
                  </a:lnTo>
                  <a:lnTo>
                    <a:pt x="644398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object 83"/>
            <p:cNvSpPr/>
            <p:nvPr/>
          </p:nvSpPr>
          <p:spPr>
            <a:xfrm>
              <a:off x="7555634" y="6201424"/>
              <a:ext cx="644525" cy="648335"/>
            </a:xfrm>
            <a:custGeom>
              <a:avLst/>
              <a:gdLst/>
              <a:ahLst/>
              <a:cxnLst/>
              <a:rect l="l" t="t" r="r" b="b"/>
              <a:pathLst>
                <a:path w="644525" h="648334">
                  <a:moveTo>
                    <a:pt x="164604" y="0"/>
                  </a:moveTo>
                  <a:lnTo>
                    <a:pt x="0" y="0"/>
                  </a:lnTo>
                  <a:lnTo>
                    <a:pt x="1691" y="51444"/>
                  </a:lnTo>
                  <a:lnTo>
                    <a:pt x="6911" y="98587"/>
                  </a:lnTo>
                  <a:lnTo>
                    <a:pt x="15458" y="144645"/>
                  </a:lnTo>
                  <a:lnTo>
                    <a:pt x="27209" y="189493"/>
                  </a:lnTo>
                  <a:lnTo>
                    <a:pt x="42038" y="233007"/>
                  </a:lnTo>
                  <a:lnTo>
                    <a:pt x="59821" y="275061"/>
                  </a:lnTo>
                  <a:lnTo>
                    <a:pt x="80433" y="315532"/>
                  </a:lnTo>
                  <a:lnTo>
                    <a:pt x="103750" y="354295"/>
                  </a:lnTo>
                  <a:lnTo>
                    <a:pt x="129646" y="391225"/>
                  </a:lnTo>
                  <a:lnTo>
                    <a:pt x="157999" y="426198"/>
                  </a:lnTo>
                  <a:lnTo>
                    <a:pt x="188682" y="459089"/>
                  </a:lnTo>
                  <a:lnTo>
                    <a:pt x="221571" y="489773"/>
                  </a:lnTo>
                  <a:lnTo>
                    <a:pt x="256542" y="518126"/>
                  </a:lnTo>
                  <a:lnTo>
                    <a:pt x="293470" y="544024"/>
                  </a:lnTo>
                  <a:lnTo>
                    <a:pt x="332231" y="567341"/>
                  </a:lnTo>
                  <a:lnTo>
                    <a:pt x="372699" y="587954"/>
                  </a:lnTo>
                  <a:lnTo>
                    <a:pt x="414751" y="605737"/>
                  </a:lnTo>
                  <a:lnTo>
                    <a:pt x="458261" y="620566"/>
                  </a:lnTo>
                  <a:lnTo>
                    <a:pt x="503106" y="632317"/>
                  </a:lnTo>
                  <a:lnTo>
                    <a:pt x="549160" y="640864"/>
                  </a:lnTo>
                  <a:lnTo>
                    <a:pt x="596298" y="646084"/>
                  </a:lnTo>
                  <a:lnTo>
                    <a:pt x="644398" y="647852"/>
                  </a:lnTo>
                  <a:lnTo>
                    <a:pt x="644398" y="483247"/>
                  </a:lnTo>
                  <a:lnTo>
                    <a:pt x="595332" y="480769"/>
                  </a:lnTo>
                  <a:lnTo>
                    <a:pt x="547684" y="473497"/>
                  </a:lnTo>
                  <a:lnTo>
                    <a:pt x="501695" y="461671"/>
                  </a:lnTo>
                  <a:lnTo>
                    <a:pt x="457606" y="445532"/>
                  </a:lnTo>
                  <a:lnTo>
                    <a:pt x="415658" y="425323"/>
                  </a:lnTo>
                  <a:lnTo>
                    <a:pt x="376093" y="401284"/>
                  </a:lnTo>
                  <a:lnTo>
                    <a:pt x="339151" y="373657"/>
                  </a:lnTo>
                  <a:lnTo>
                    <a:pt x="305074" y="342682"/>
                  </a:lnTo>
                  <a:lnTo>
                    <a:pt x="274103" y="308602"/>
                  </a:lnTo>
                  <a:lnTo>
                    <a:pt x="246479" y="271656"/>
                  </a:lnTo>
                  <a:lnTo>
                    <a:pt x="222443" y="232088"/>
                  </a:lnTo>
                  <a:lnTo>
                    <a:pt x="202237" y="190137"/>
                  </a:lnTo>
                  <a:lnTo>
                    <a:pt x="186101" y="146046"/>
                  </a:lnTo>
                  <a:lnTo>
                    <a:pt x="174277" y="100055"/>
                  </a:lnTo>
                  <a:lnTo>
                    <a:pt x="167005" y="52406"/>
                  </a:lnTo>
                  <a:lnTo>
                    <a:pt x="164528" y="3340"/>
                  </a:lnTo>
                  <a:lnTo>
                    <a:pt x="164604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object 84"/>
            <p:cNvSpPr/>
            <p:nvPr/>
          </p:nvSpPr>
          <p:spPr>
            <a:xfrm>
              <a:off x="8192858" y="2083026"/>
              <a:ext cx="1289050" cy="644525"/>
            </a:xfrm>
            <a:custGeom>
              <a:avLst/>
              <a:gdLst/>
              <a:ahLst/>
              <a:cxnLst/>
              <a:rect l="l" t="t" r="r" b="b"/>
              <a:pathLst>
                <a:path w="1289050" h="644525">
                  <a:moveTo>
                    <a:pt x="644474" y="0"/>
                  </a:moveTo>
                  <a:lnTo>
                    <a:pt x="596375" y="1767"/>
                  </a:lnTo>
                  <a:lnTo>
                    <a:pt x="549236" y="6988"/>
                  </a:lnTo>
                  <a:lnTo>
                    <a:pt x="503182" y="15536"/>
                  </a:lnTo>
                  <a:lnTo>
                    <a:pt x="458338" y="27287"/>
                  </a:lnTo>
                  <a:lnTo>
                    <a:pt x="414827" y="42118"/>
                  </a:lnTo>
                  <a:lnTo>
                    <a:pt x="372775" y="59902"/>
                  </a:lnTo>
                  <a:lnTo>
                    <a:pt x="332307" y="80516"/>
                  </a:lnTo>
                  <a:lnTo>
                    <a:pt x="293546" y="103834"/>
                  </a:lnTo>
                  <a:lnTo>
                    <a:pt x="256618" y="129733"/>
                  </a:lnTo>
                  <a:lnTo>
                    <a:pt x="221647" y="158087"/>
                  </a:lnTo>
                  <a:lnTo>
                    <a:pt x="188758" y="188772"/>
                  </a:lnTo>
                  <a:lnTo>
                    <a:pt x="158075" y="221664"/>
                  </a:lnTo>
                  <a:lnTo>
                    <a:pt x="129723" y="256637"/>
                  </a:lnTo>
                  <a:lnTo>
                    <a:pt x="103826" y="293568"/>
                  </a:lnTo>
                  <a:lnTo>
                    <a:pt x="80509" y="332330"/>
                  </a:lnTo>
                  <a:lnTo>
                    <a:pt x="59897" y="372801"/>
                  </a:lnTo>
                  <a:lnTo>
                    <a:pt x="42114" y="414855"/>
                  </a:lnTo>
                  <a:lnTo>
                    <a:pt x="27285" y="458368"/>
                  </a:lnTo>
                  <a:lnTo>
                    <a:pt x="15535" y="503214"/>
                  </a:lnTo>
                  <a:lnTo>
                    <a:pt x="6987" y="549270"/>
                  </a:lnTo>
                  <a:lnTo>
                    <a:pt x="1767" y="596411"/>
                  </a:lnTo>
                  <a:lnTo>
                    <a:pt x="0" y="644512"/>
                  </a:lnTo>
                  <a:lnTo>
                    <a:pt x="164604" y="644512"/>
                  </a:lnTo>
                  <a:lnTo>
                    <a:pt x="167082" y="595444"/>
                  </a:lnTo>
                  <a:lnTo>
                    <a:pt x="174353" y="547793"/>
                  </a:lnTo>
                  <a:lnTo>
                    <a:pt x="186177" y="501802"/>
                  </a:lnTo>
                  <a:lnTo>
                    <a:pt x="202313" y="457711"/>
                  </a:lnTo>
                  <a:lnTo>
                    <a:pt x="222520" y="415761"/>
                  </a:lnTo>
                  <a:lnTo>
                    <a:pt x="246555" y="376193"/>
                  </a:lnTo>
                  <a:lnTo>
                    <a:pt x="274179" y="339250"/>
                  </a:lnTo>
                  <a:lnTo>
                    <a:pt x="305150" y="305171"/>
                  </a:lnTo>
                  <a:lnTo>
                    <a:pt x="339227" y="274198"/>
                  </a:lnTo>
                  <a:lnTo>
                    <a:pt x="376169" y="246573"/>
                  </a:lnTo>
                  <a:lnTo>
                    <a:pt x="415734" y="222536"/>
                  </a:lnTo>
                  <a:lnTo>
                    <a:pt x="457682" y="202328"/>
                  </a:lnTo>
                  <a:lnTo>
                    <a:pt x="501771" y="186191"/>
                  </a:lnTo>
                  <a:lnTo>
                    <a:pt x="547760" y="174366"/>
                  </a:lnTo>
                  <a:lnTo>
                    <a:pt x="595408" y="167094"/>
                  </a:lnTo>
                  <a:lnTo>
                    <a:pt x="644474" y="164617"/>
                  </a:lnTo>
                  <a:lnTo>
                    <a:pt x="693540" y="167094"/>
                  </a:lnTo>
                  <a:lnTo>
                    <a:pt x="741189" y="174366"/>
                  </a:lnTo>
                  <a:lnTo>
                    <a:pt x="787179" y="186191"/>
                  </a:lnTo>
                  <a:lnTo>
                    <a:pt x="831269" y="202328"/>
                  </a:lnTo>
                  <a:lnTo>
                    <a:pt x="873219" y="222536"/>
                  </a:lnTo>
                  <a:lnTo>
                    <a:pt x="912786" y="246573"/>
                  </a:lnTo>
                  <a:lnTo>
                    <a:pt x="949730" y="274198"/>
                  </a:lnTo>
                  <a:lnTo>
                    <a:pt x="983810" y="305171"/>
                  </a:lnTo>
                  <a:lnTo>
                    <a:pt x="1014783" y="339250"/>
                  </a:lnTo>
                  <a:lnTo>
                    <a:pt x="1042409" y="376193"/>
                  </a:lnTo>
                  <a:lnTo>
                    <a:pt x="1066447" y="415761"/>
                  </a:lnTo>
                  <a:lnTo>
                    <a:pt x="1086656" y="457711"/>
                  </a:lnTo>
                  <a:lnTo>
                    <a:pt x="1102793" y="501802"/>
                  </a:lnTo>
                  <a:lnTo>
                    <a:pt x="1114619" y="547793"/>
                  </a:lnTo>
                  <a:lnTo>
                    <a:pt x="1121891" y="595444"/>
                  </a:lnTo>
                  <a:lnTo>
                    <a:pt x="1124369" y="644512"/>
                  </a:lnTo>
                  <a:lnTo>
                    <a:pt x="1288973" y="644512"/>
                  </a:lnTo>
                  <a:lnTo>
                    <a:pt x="1287205" y="596411"/>
                  </a:lnTo>
                  <a:lnTo>
                    <a:pt x="1281985" y="549270"/>
                  </a:lnTo>
                  <a:lnTo>
                    <a:pt x="1273437" y="503214"/>
                  </a:lnTo>
                  <a:lnTo>
                    <a:pt x="1261685" y="458368"/>
                  </a:lnTo>
                  <a:lnTo>
                    <a:pt x="1246855" y="414855"/>
                  </a:lnTo>
                  <a:lnTo>
                    <a:pt x="1229071" y="372801"/>
                  </a:lnTo>
                  <a:lnTo>
                    <a:pt x="1208458" y="332330"/>
                  </a:lnTo>
                  <a:lnTo>
                    <a:pt x="1185139" y="293568"/>
                  </a:lnTo>
                  <a:lnTo>
                    <a:pt x="1159241" y="256637"/>
                  </a:lnTo>
                  <a:lnTo>
                    <a:pt x="1130887" y="221664"/>
                  </a:lnTo>
                  <a:lnTo>
                    <a:pt x="1100202" y="188772"/>
                  </a:lnTo>
                  <a:lnTo>
                    <a:pt x="1067311" y="158087"/>
                  </a:lnTo>
                  <a:lnTo>
                    <a:pt x="1032338" y="129733"/>
                  </a:lnTo>
                  <a:lnTo>
                    <a:pt x="995409" y="103834"/>
                  </a:lnTo>
                  <a:lnTo>
                    <a:pt x="956646" y="80516"/>
                  </a:lnTo>
                  <a:lnTo>
                    <a:pt x="916177" y="59902"/>
                  </a:lnTo>
                  <a:lnTo>
                    <a:pt x="874124" y="42118"/>
                  </a:lnTo>
                  <a:lnTo>
                    <a:pt x="830612" y="27287"/>
                  </a:lnTo>
                  <a:lnTo>
                    <a:pt x="785767" y="15536"/>
                  </a:lnTo>
                  <a:lnTo>
                    <a:pt x="739712" y="6988"/>
                  </a:lnTo>
                  <a:lnTo>
                    <a:pt x="692573" y="1767"/>
                  </a:lnTo>
                  <a:lnTo>
                    <a:pt x="644474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object 86"/>
            <p:cNvSpPr/>
            <p:nvPr/>
          </p:nvSpPr>
          <p:spPr>
            <a:xfrm>
              <a:off x="3064129" y="5555577"/>
              <a:ext cx="1138555" cy="322594"/>
            </a:xfrm>
            <a:custGeom>
              <a:avLst/>
              <a:gdLst/>
              <a:ahLst/>
              <a:cxnLst/>
              <a:rect l="l" t="t" r="r" b="b"/>
              <a:pathLst>
                <a:path w="1138554" h="645160">
                  <a:moveTo>
                    <a:pt x="1138186" y="0"/>
                  </a:moveTo>
                  <a:lnTo>
                    <a:pt x="819238" y="0"/>
                  </a:lnTo>
                  <a:lnTo>
                    <a:pt x="815734" y="48259"/>
                  </a:lnTo>
                  <a:lnTo>
                    <a:pt x="805481" y="94175"/>
                  </a:lnTo>
                  <a:lnTo>
                    <a:pt x="789008" y="137397"/>
                  </a:lnTo>
                  <a:lnTo>
                    <a:pt x="766819" y="177421"/>
                  </a:lnTo>
                  <a:lnTo>
                    <a:pt x="739417" y="213742"/>
                  </a:lnTo>
                  <a:lnTo>
                    <a:pt x="707306" y="245857"/>
                  </a:lnTo>
                  <a:lnTo>
                    <a:pt x="670989" y="273263"/>
                  </a:lnTo>
                  <a:lnTo>
                    <a:pt x="630970" y="295456"/>
                  </a:lnTo>
                  <a:lnTo>
                    <a:pt x="587753" y="311931"/>
                  </a:lnTo>
                  <a:lnTo>
                    <a:pt x="541841" y="322186"/>
                  </a:lnTo>
                  <a:lnTo>
                    <a:pt x="493737" y="325716"/>
                  </a:lnTo>
                  <a:lnTo>
                    <a:pt x="444629" y="322032"/>
                  </a:lnTo>
                  <a:lnTo>
                    <a:pt x="397823" y="311340"/>
                  </a:lnTo>
                  <a:lnTo>
                    <a:pt x="353853" y="294179"/>
                  </a:lnTo>
                  <a:lnTo>
                    <a:pt x="313253" y="271089"/>
                  </a:lnTo>
                  <a:lnTo>
                    <a:pt x="276557" y="242611"/>
                  </a:lnTo>
                  <a:lnTo>
                    <a:pt x="244297" y="209283"/>
                  </a:lnTo>
                  <a:lnTo>
                    <a:pt x="0" y="414299"/>
                  </a:lnTo>
                  <a:lnTo>
                    <a:pt x="33681" y="451398"/>
                  </a:lnTo>
                  <a:lnTo>
                    <a:pt x="70117" y="485783"/>
                  </a:lnTo>
                  <a:lnTo>
                    <a:pt x="109137" y="517283"/>
                  </a:lnTo>
                  <a:lnTo>
                    <a:pt x="150569" y="545724"/>
                  </a:lnTo>
                  <a:lnTo>
                    <a:pt x="194242" y="570933"/>
                  </a:lnTo>
                  <a:lnTo>
                    <a:pt x="239984" y="592738"/>
                  </a:lnTo>
                  <a:lnTo>
                    <a:pt x="287624" y="610966"/>
                  </a:lnTo>
                  <a:lnTo>
                    <a:pt x="336991" y="625444"/>
                  </a:lnTo>
                  <a:lnTo>
                    <a:pt x="387913" y="636000"/>
                  </a:lnTo>
                  <a:lnTo>
                    <a:pt x="440219" y="642460"/>
                  </a:lnTo>
                  <a:lnTo>
                    <a:pt x="493737" y="644651"/>
                  </a:lnTo>
                  <a:lnTo>
                    <a:pt x="541833" y="642884"/>
                  </a:lnTo>
                  <a:lnTo>
                    <a:pt x="588970" y="637664"/>
                  </a:lnTo>
                  <a:lnTo>
                    <a:pt x="635021" y="629116"/>
                  </a:lnTo>
                  <a:lnTo>
                    <a:pt x="679864" y="617366"/>
                  </a:lnTo>
                  <a:lnTo>
                    <a:pt x="723374" y="602537"/>
                  </a:lnTo>
                  <a:lnTo>
                    <a:pt x="765425" y="584753"/>
                  </a:lnTo>
                  <a:lnTo>
                    <a:pt x="805893" y="564141"/>
                  </a:lnTo>
                  <a:lnTo>
                    <a:pt x="844653" y="540824"/>
                  </a:lnTo>
                  <a:lnTo>
                    <a:pt x="881582" y="514927"/>
                  </a:lnTo>
                  <a:lnTo>
                    <a:pt x="916553" y="486574"/>
                  </a:lnTo>
                  <a:lnTo>
                    <a:pt x="949444" y="455890"/>
                  </a:lnTo>
                  <a:lnTo>
                    <a:pt x="980128" y="422999"/>
                  </a:lnTo>
                  <a:lnTo>
                    <a:pt x="1008481" y="388027"/>
                  </a:lnTo>
                  <a:lnTo>
                    <a:pt x="1034379" y="351098"/>
                  </a:lnTo>
                  <a:lnTo>
                    <a:pt x="1057697" y="312336"/>
                  </a:lnTo>
                  <a:lnTo>
                    <a:pt x="1078310" y="271866"/>
                  </a:lnTo>
                  <a:lnTo>
                    <a:pt x="1096094" y="229812"/>
                  </a:lnTo>
                  <a:lnTo>
                    <a:pt x="1110924" y="186300"/>
                  </a:lnTo>
                  <a:lnTo>
                    <a:pt x="1122675" y="141453"/>
                  </a:lnTo>
                  <a:lnTo>
                    <a:pt x="1131223" y="95396"/>
                  </a:lnTo>
                  <a:lnTo>
                    <a:pt x="1136444" y="48254"/>
                  </a:lnTo>
                  <a:lnTo>
                    <a:pt x="1138186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object 88"/>
            <p:cNvSpPr/>
            <p:nvPr/>
          </p:nvSpPr>
          <p:spPr>
            <a:xfrm>
              <a:off x="3003293" y="1161885"/>
              <a:ext cx="1138554" cy="645160"/>
            </a:xfrm>
            <a:custGeom>
              <a:avLst/>
              <a:gdLst/>
              <a:ahLst/>
              <a:cxnLst/>
              <a:rect l="l" t="t" r="r" b="b"/>
              <a:pathLst>
                <a:path w="1138554" h="645160">
                  <a:moveTo>
                    <a:pt x="493737" y="0"/>
                  </a:moveTo>
                  <a:lnTo>
                    <a:pt x="440219" y="2191"/>
                  </a:lnTo>
                  <a:lnTo>
                    <a:pt x="387913" y="8651"/>
                  </a:lnTo>
                  <a:lnTo>
                    <a:pt x="336991" y="19207"/>
                  </a:lnTo>
                  <a:lnTo>
                    <a:pt x="287624" y="33685"/>
                  </a:lnTo>
                  <a:lnTo>
                    <a:pt x="239984" y="51913"/>
                  </a:lnTo>
                  <a:lnTo>
                    <a:pt x="194242" y="73718"/>
                  </a:lnTo>
                  <a:lnTo>
                    <a:pt x="150569" y="98927"/>
                  </a:lnTo>
                  <a:lnTo>
                    <a:pt x="109137" y="127368"/>
                  </a:lnTo>
                  <a:lnTo>
                    <a:pt x="70117" y="158868"/>
                  </a:lnTo>
                  <a:lnTo>
                    <a:pt x="33681" y="193253"/>
                  </a:lnTo>
                  <a:lnTo>
                    <a:pt x="0" y="230352"/>
                  </a:lnTo>
                  <a:lnTo>
                    <a:pt x="244297" y="435343"/>
                  </a:lnTo>
                  <a:lnTo>
                    <a:pt x="276557" y="402011"/>
                  </a:lnTo>
                  <a:lnTo>
                    <a:pt x="313253" y="373534"/>
                  </a:lnTo>
                  <a:lnTo>
                    <a:pt x="353853" y="350448"/>
                  </a:lnTo>
                  <a:lnTo>
                    <a:pt x="397823" y="333292"/>
                  </a:lnTo>
                  <a:lnTo>
                    <a:pt x="444629" y="322604"/>
                  </a:lnTo>
                  <a:lnTo>
                    <a:pt x="493737" y="318922"/>
                  </a:lnTo>
                  <a:lnTo>
                    <a:pt x="541841" y="322452"/>
                  </a:lnTo>
                  <a:lnTo>
                    <a:pt x="587753" y="332707"/>
                  </a:lnTo>
                  <a:lnTo>
                    <a:pt x="630970" y="349183"/>
                  </a:lnTo>
                  <a:lnTo>
                    <a:pt x="670989" y="371376"/>
                  </a:lnTo>
                  <a:lnTo>
                    <a:pt x="707306" y="398782"/>
                  </a:lnTo>
                  <a:lnTo>
                    <a:pt x="739417" y="430898"/>
                  </a:lnTo>
                  <a:lnTo>
                    <a:pt x="766819" y="467221"/>
                  </a:lnTo>
                  <a:lnTo>
                    <a:pt x="789008" y="507246"/>
                  </a:lnTo>
                  <a:lnTo>
                    <a:pt x="805481" y="550470"/>
                  </a:lnTo>
                  <a:lnTo>
                    <a:pt x="815734" y="596389"/>
                  </a:lnTo>
                  <a:lnTo>
                    <a:pt x="819264" y="644499"/>
                  </a:lnTo>
                  <a:lnTo>
                    <a:pt x="1138186" y="644626"/>
                  </a:lnTo>
                  <a:lnTo>
                    <a:pt x="1136444" y="596398"/>
                  </a:lnTo>
                  <a:lnTo>
                    <a:pt x="1131223" y="549258"/>
                  </a:lnTo>
                  <a:lnTo>
                    <a:pt x="1122675" y="503202"/>
                  </a:lnTo>
                  <a:lnTo>
                    <a:pt x="1110924" y="458356"/>
                  </a:lnTo>
                  <a:lnTo>
                    <a:pt x="1096094" y="414844"/>
                  </a:lnTo>
                  <a:lnTo>
                    <a:pt x="1078310" y="372791"/>
                  </a:lnTo>
                  <a:lnTo>
                    <a:pt x="1057697" y="332321"/>
                  </a:lnTo>
                  <a:lnTo>
                    <a:pt x="1034379" y="293559"/>
                  </a:lnTo>
                  <a:lnTo>
                    <a:pt x="1008481" y="256629"/>
                  </a:lnTo>
                  <a:lnTo>
                    <a:pt x="980128" y="221657"/>
                  </a:lnTo>
                  <a:lnTo>
                    <a:pt x="949444" y="188766"/>
                  </a:lnTo>
                  <a:lnTo>
                    <a:pt x="916553" y="158082"/>
                  </a:lnTo>
                  <a:lnTo>
                    <a:pt x="881582" y="129728"/>
                  </a:lnTo>
                  <a:lnTo>
                    <a:pt x="844653" y="103830"/>
                  </a:lnTo>
                  <a:lnTo>
                    <a:pt x="805893" y="80513"/>
                  </a:lnTo>
                  <a:lnTo>
                    <a:pt x="765425" y="59900"/>
                  </a:lnTo>
                  <a:lnTo>
                    <a:pt x="723374" y="42116"/>
                  </a:lnTo>
                  <a:lnTo>
                    <a:pt x="679864" y="27286"/>
                  </a:lnTo>
                  <a:lnTo>
                    <a:pt x="635021" y="15535"/>
                  </a:lnTo>
                  <a:lnTo>
                    <a:pt x="588970" y="6987"/>
                  </a:lnTo>
                  <a:lnTo>
                    <a:pt x="541833" y="1767"/>
                  </a:lnTo>
                  <a:lnTo>
                    <a:pt x="493737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object 89"/>
            <p:cNvSpPr/>
            <p:nvPr/>
          </p:nvSpPr>
          <p:spPr>
            <a:xfrm>
              <a:off x="3629672" y="314033"/>
              <a:ext cx="644525" cy="645160"/>
            </a:xfrm>
            <a:custGeom>
              <a:avLst/>
              <a:gdLst/>
              <a:ahLst/>
              <a:cxnLst/>
              <a:rect l="l" t="t" r="r" b="b"/>
              <a:pathLst>
                <a:path w="644525" h="645160">
                  <a:moveTo>
                    <a:pt x="0" y="0"/>
                  </a:moveTo>
                  <a:lnTo>
                    <a:pt x="0" y="318935"/>
                  </a:lnTo>
                  <a:lnTo>
                    <a:pt x="48103" y="322465"/>
                  </a:lnTo>
                  <a:lnTo>
                    <a:pt x="94016" y="332719"/>
                  </a:lnTo>
                  <a:lnTo>
                    <a:pt x="137235" y="349195"/>
                  </a:lnTo>
                  <a:lnTo>
                    <a:pt x="177255" y="371387"/>
                  </a:lnTo>
                  <a:lnTo>
                    <a:pt x="213573" y="398792"/>
                  </a:lnTo>
                  <a:lnTo>
                    <a:pt x="245686" y="430907"/>
                  </a:lnTo>
                  <a:lnTo>
                    <a:pt x="273090" y="467227"/>
                  </a:lnTo>
                  <a:lnTo>
                    <a:pt x="295281" y="507249"/>
                  </a:lnTo>
                  <a:lnTo>
                    <a:pt x="311755" y="550469"/>
                  </a:lnTo>
                  <a:lnTo>
                    <a:pt x="322009" y="596382"/>
                  </a:lnTo>
                  <a:lnTo>
                    <a:pt x="325513" y="644639"/>
                  </a:lnTo>
                  <a:lnTo>
                    <a:pt x="644448" y="644639"/>
                  </a:lnTo>
                  <a:lnTo>
                    <a:pt x="642706" y="596389"/>
                  </a:lnTo>
                  <a:lnTo>
                    <a:pt x="637486" y="549251"/>
                  </a:lnTo>
                  <a:lnTo>
                    <a:pt x="628937" y="503198"/>
                  </a:lnTo>
                  <a:lnTo>
                    <a:pt x="617186" y="458354"/>
                  </a:lnTo>
                  <a:lnTo>
                    <a:pt x="602356" y="414843"/>
                  </a:lnTo>
                  <a:lnTo>
                    <a:pt x="584572" y="372791"/>
                  </a:lnTo>
                  <a:lnTo>
                    <a:pt x="563959" y="332322"/>
                  </a:lnTo>
                  <a:lnTo>
                    <a:pt x="540641" y="293561"/>
                  </a:lnTo>
                  <a:lnTo>
                    <a:pt x="514743" y="256632"/>
                  </a:lnTo>
                  <a:lnTo>
                    <a:pt x="486390" y="221660"/>
                  </a:lnTo>
                  <a:lnTo>
                    <a:pt x="455706" y="188769"/>
                  </a:lnTo>
                  <a:lnTo>
                    <a:pt x="422816" y="158085"/>
                  </a:lnTo>
                  <a:lnTo>
                    <a:pt x="387844" y="129731"/>
                  </a:lnTo>
                  <a:lnTo>
                    <a:pt x="350915" y="103833"/>
                  </a:lnTo>
                  <a:lnTo>
                    <a:pt x="312155" y="80515"/>
                  </a:lnTo>
                  <a:lnTo>
                    <a:pt x="271687" y="59901"/>
                  </a:lnTo>
                  <a:lnTo>
                    <a:pt x="229636" y="42117"/>
                  </a:lnTo>
                  <a:lnTo>
                    <a:pt x="186126" y="27287"/>
                  </a:lnTo>
                  <a:lnTo>
                    <a:pt x="141283" y="15536"/>
                  </a:lnTo>
                  <a:lnTo>
                    <a:pt x="95232" y="6988"/>
                  </a:lnTo>
                  <a:lnTo>
                    <a:pt x="48095" y="1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object 90"/>
            <p:cNvSpPr/>
            <p:nvPr/>
          </p:nvSpPr>
          <p:spPr>
            <a:xfrm>
              <a:off x="3221306" y="6240224"/>
              <a:ext cx="644525" cy="645160"/>
            </a:xfrm>
            <a:custGeom>
              <a:avLst/>
              <a:gdLst/>
              <a:ahLst/>
              <a:cxnLst/>
              <a:rect l="l" t="t" r="r" b="b"/>
              <a:pathLst>
                <a:path w="644525" h="645159">
                  <a:moveTo>
                    <a:pt x="644448" y="0"/>
                  </a:moveTo>
                  <a:lnTo>
                    <a:pt x="325513" y="0"/>
                  </a:lnTo>
                  <a:lnTo>
                    <a:pt x="322009" y="48249"/>
                  </a:lnTo>
                  <a:lnTo>
                    <a:pt x="311755" y="94167"/>
                  </a:lnTo>
                  <a:lnTo>
                    <a:pt x="295281" y="137390"/>
                  </a:lnTo>
                  <a:lnTo>
                    <a:pt x="273090" y="177413"/>
                  </a:lnTo>
                  <a:lnTo>
                    <a:pt x="245686" y="213734"/>
                  </a:lnTo>
                  <a:lnTo>
                    <a:pt x="213573" y="245849"/>
                  </a:lnTo>
                  <a:lnTo>
                    <a:pt x="177255" y="273254"/>
                  </a:lnTo>
                  <a:lnTo>
                    <a:pt x="137235" y="295445"/>
                  </a:lnTo>
                  <a:lnTo>
                    <a:pt x="94016" y="311920"/>
                  </a:lnTo>
                  <a:lnTo>
                    <a:pt x="48103" y="322174"/>
                  </a:lnTo>
                  <a:lnTo>
                    <a:pt x="0" y="325704"/>
                  </a:lnTo>
                  <a:lnTo>
                    <a:pt x="0" y="644639"/>
                  </a:lnTo>
                  <a:lnTo>
                    <a:pt x="48095" y="642871"/>
                  </a:lnTo>
                  <a:lnTo>
                    <a:pt x="95232" y="637651"/>
                  </a:lnTo>
                  <a:lnTo>
                    <a:pt x="141283" y="629104"/>
                  </a:lnTo>
                  <a:lnTo>
                    <a:pt x="186126" y="617353"/>
                  </a:lnTo>
                  <a:lnTo>
                    <a:pt x="229636" y="602524"/>
                  </a:lnTo>
                  <a:lnTo>
                    <a:pt x="271687" y="584741"/>
                  </a:lnTo>
                  <a:lnTo>
                    <a:pt x="312155" y="564128"/>
                  </a:lnTo>
                  <a:lnTo>
                    <a:pt x="350915" y="540811"/>
                  </a:lnTo>
                  <a:lnTo>
                    <a:pt x="387844" y="514914"/>
                  </a:lnTo>
                  <a:lnTo>
                    <a:pt x="422816" y="486561"/>
                  </a:lnTo>
                  <a:lnTo>
                    <a:pt x="455706" y="455877"/>
                  </a:lnTo>
                  <a:lnTo>
                    <a:pt x="486390" y="422987"/>
                  </a:lnTo>
                  <a:lnTo>
                    <a:pt x="514743" y="388015"/>
                  </a:lnTo>
                  <a:lnTo>
                    <a:pt x="540641" y="351085"/>
                  </a:lnTo>
                  <a:lnTo>
                    <a:pt x="563959" y="312323"/>
                  </a:lnTo>
                  <a:lnTo>
                    <a:pt x="584572" y="271853"/>
                  </a:lnTo>
                  <a:lnTo>
                    <a:pt x="602356" y="229799"/>
                  </a:lnTo>
                  <a:lnTo>
                    <a:pt x="617186" y="186287"/>
                  </a:lnTo>
                  <a:lnTo>
                    <a:pt x="628937" y="141440"/>
                  </a:lnTo>
                  <a:lnTo>
                    <a:pt x="637486" y="95383"/>
                  </a:lnTo>
                  <a:lnTo>
                    <a:pt x="642706" y="48242"/>
                  </a:lnTo>
                  <a:lnTo>
                    <a:pt x="644448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object 91"/>
            <p:cNvSpPr/>
            <p:nvPr/>
          </p:nvSpPr>
          <p:spPr>
            <a:xfrm>
              <a:off x="2927703" y="2112286"/>
              <a:ext cx="1289050" cy="644525"/>
            </a:xfrm>
            <a:custGeom>
              <a:avLst/>
              <a:gdLst/>
              <a:ahLst/>
              <a:cxnLst/>
              <a:rect l="l" t="t" r="r" b="b"/>
              <a:pathLst>
                <a:path w="1289050" h="644525">
                  <a:moveTo>
                    <a:pt x="644525" y="0"/>
                  </a:moveTo>
                  <a:lnTo>
                    <a:pt x="596422" y="1767"/>
                  </a:lnTo>
                  <a:lnTo>
                    <a:pt x="549280" y="6987"/>
                  </a:lnTo>
                  <a:lnTo>
                    <a:pt x="503222" y="15535"/>
                  </a:lnTo>
                  <a:lnTo>
                    <a:pt x="458375" y="27286"/>
                  </a:lnTo>
                  <a:lnTo>
                    <a:pt x="414861" y="42116"/>
                  </a:lnTo>
                  <a:lnTo>
                    <a:pt x="372806" y="59900"/>
                  </a:lnTo>
                  <a:lnTo>
                    <a:pt x="332334" y="80513"/>
                  </a:lnTo>
                  <a:lnTo>
                    <a:pt x="293571" y="103830"/>
                  </a:lnTo>
                  <a:lnTo>
                    <a:pt x="256640" y="129728"/>
                  </a:lnTo>
                  <a:lnTo>
                    <a:pt x="221666" y="158082"/>
                  </a:lnTo>
                  <a:lnTo>
                    <a:pt x="188774" y="188766"/>
                  </a:lnTo>
                  <a:lnTo>
                    <a:pt x="158088" y="221657"/>
                  </a:lnTo>
                  <a:lnTo>
                    <a:pt x="129734" y="256629"/>
                  </a:lnTo>
                  <a:lnTo>
                    <a:pt x="103835" y="293559"/>
                  </a:lnTo>
                  <a:lnTo>
                    <a:pt x="80516" y="332321"/>
                  </a:lnTo>
                  <a:lnTo>
                    <a:pt x="59902" y="372791"/>
                  </a:lnTo>
                  <a:lnTo>
                    <a:pt x="42118" y="414844"/>
                  </a:lnTo>
                  <a:lnTo>
                    <a:pt x="27287" y="458356"/>
                  </a:lnTo>
                  <a:lnTo>
                    <a:pt x="15536" y="503202"/>
                  </a:lnTo>
                  <a:lnTo>
                    <a:pt x="6988" y="549258"/>
                  </a:lnTo>
                  <a:lnTo>
                    <a:pt x="1767" y="596398"/>
                  </a:lnTo>
                  <a:lnTo>
                    <a:pt x="0" y="644499"/>
                  </a:lnTo>
                  <a:lnTo>
                    <a:pt x="318960" y="644499"/>
                  </a:lnTo>
                  <a:lnTo>
                    <a:pt x="322490" y="596390"/>
                  </a:lnTo>
                  <a:lnTo>
                    <a:pt x="332744" y="550473"/>
                  </a:lnTo>
                  <a:lnTo>
                    <a:pt x="349218" y="507253"/>
                  </a:lnTo>
                  <a:lnTo>
                    <a:pt x="371410" y="467232"/>
                  </a:lnTo>
                  <a:lnTo>
                    <a:pt x="398815" y="430915"/>
                  </a:lnTo>
                  <a:lnTo>
                    <a:pt x="430929" y="398804"/>
                  </a:lnTo>
                  <a:lnTo>
                    <a:pt x="467250" y="371402"/>
                  </a:lnTo>
                  <a:lnTo>
                    <a:pt x="507274" y="349214"/>
                  </a:lnTo>
                  <a:lnTo>
                    <a:pt x="550496" y="332742"/>
                  </a:lnTo>
                  <a:lnTo>
                    <a:pt x="596414" y="322489"/>
                  </a:lnTo>
                  <a:lnTo>
                    <a:pt x="644525" y="318960"/>
                  </a:lnTo>
                  <a:lnTo>
                    <a:pt x="692628" y="322489"/>
                  </a:lnTo>
                  <a:lnTo>
                    <a:pt x="738541" y="332742"/>
                  </a:lnTo>
                  <a:lnTo>
                    <a:pt x="781760" y="349214"/>
                  </a:lnTo>
                  <a:lnTo>
                    <a:pt x="821780" y="371402"/>
                  </a:lnTo>
                  <a:lnTo>
                    <a:pt x="858098" y="398804"/>
                  </a:lnTo>
                  <a:lnTo>
                    <a:pt x="890211" y="430915"/>
                  </a:lnTo>
                  <a:lnTo>
                    <a:pt x="917615" y="467232"/>
                  </a:lnTo>
                  <a:lnTo>
                    <a:pt x="939806" y="507253"/>
                  </a:lnTo>
                  <a:lnTo>
                    <a:pt x="956280" y="550473"/>
                  </a:lnTo>
                  <a:lnTo>
                    <a:pt x="966534" y="596390"/>
                  </a:lnTo>
                  <a:lnTo>
                    <a:pt x="970064" y="644499"/>
                  </a:lnTo>
                  <a:lnTo>
                    <a:pt x="1288999" y="644499"/>
                  </a:lnTo>
                  <a:lnTo>
                    <a:pt x="1287231" y="596398"/>
                  </a:lnTo>
                  <a:lnTo>
                    <a:pt x="1282011" y="549258"/>
                  </a:lnTo>
                  <a:lnTo>
                    <a:pt x="1273462" y="503202"/>
                  </a:lnTo>
                  <a:lnTo>
                    <a:pt x="1261711" y="458356"/>
                  </a:lnTo>
                  <a:lnTo>
                    <a:pt x="1246881" y="414844"/>
                  </a:lnTo>
                  <a:lnTo>
                    <a:pt x="1229097" y="372791"/>
                  </a:lnTo>
                  <a:lnTo>
                    <a:pt x="1208484" y="332321"/>
                  </a:lnTo>
                  <a:lnTo>
                    <a:pt x="1185166" y="293559"/>
                  </a:lnTo>
                  <a:lnTo>
                    <a:pt x="1159268" y="256629"/>
                  </a:lnTo>
                  <a:lnTo>
                    <a:pt x="1130915" y="221657"/>
                  </a:lnTo>
                  <a:lnTo>
                    <a:pt x="1100231" y="188766"/>
                  </a:lnTo>
                  <a:lnTo>
                    <a:pt x="1067341" y="158082"/>
                  </a:lnTo>
                  <a:lnTo>
                    <a:pt x="1032369" y="129728"/>
                  </a:lnTo>
                  <a:lnTo>
                    <a:pt x="995440" y="103830"/>
                  </a:lnTo>
                  <a:lnTo>
                    <a:pt x="956680" y="80513"/>
                  </a:lnTo>
                  <a:lnTo>
                    <a:pt x="916212" y="59900"/>
                  </a:lnTo>
                  <a:lnTo>
                    <a:pt x="874161" y="42116"/>
                  </a:lnTo>
                  <a:lnTo>
                    <a:pt x="830651" y="27286"/>
                  </a:lnTo>
                  <a:lnTo>
                    <a:pt x="785808" y="15535"/>
                  </a:lnTo>
                  <a:lnTo>
                    <a:pt x="739757" y="6987"/>
                  </a:lnTo>
                  <a:lnTo>
                    <a:pt x="692620" y="1767"/>
                  </a:lnTo>
                  <a:lnTo>
                    <a:pt x="64452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object 93"/>
            <p:cNvSpPr/>
            <p:nvPr/>
          </p:nvSpPr>
          <p:spPr>
            <a:xfrm>
              <a:off x="1315313" y="5565283"/>
              <a:ext cx="1141095" cy="324168"/>
            </a:xfrm>
            <a:custGeom>
              <a:avLst/>
              <a:gdLst/>
              <a:ahLst/>
              <a:cxnLst/>
              <a:rect l="l" t="t" r="r" b="b"/>
              <a:pathLst>
                <a:path w="1141095" h="648335">
                  <a:moveTo>
                    <a:pt x="1140841" y="0"/>
                  </a:moveTo>
                  <a:lnTo>
                    <a:pt x="976210" y="0"/>
                  </a:lnTo>
                  <a:lnTo>
                    <a:pt x="976312" y="2247"/>
                  </a:lnTo>
                  <a:lnTo>
                    <a:pt x="973834" y="52408"/>
                  </a:lnTo>
                  <a:lnTo>
                    <a:pt x="966562" y="100058"/>
                  </a:lnTo>
                  <a:lnTo>
                    <a:pt x="954737" y="146050"/>
                  </a:lnTo>
                  <a:lnTo>
                    <a:pt x="938600" y="190141"/>
                  </a:lnTo>
                  <a:lnTo>
                    <a:pt x="918392" y="232091"/>
                  </a:lnTo>
                  <a:lnTo>
                    <a:pt x="894354" y="271658"/>
                  </a:lnTo>
                  <a:lnTo>
                    <a:pt x="866729" y="308602"/>
                  </a:lnTo>
                  <a:lnTo>
                    <a:pt x="835756" y="342680"/>
                  </a:lnTo>
                  <a:lnTo>
                    <a:pt x="801678" y="373653"/>
                  </a:lnTo>
                  <a:lnTo>
                    <a:pt x="764736" y="401279"/>
                  </a:lnTo>
                  <a:lnTo>
                    <a:pt x="725171" y="425316"/>
                  </a:lnTo>
                  <a:lnTo>
                    <a:pt x="683224" y="445523"/>
                  </a:lnTo>
                  <a:lnTo>
                    <a:pt x="639136" y="461660"/>
                  </a:lnTo>
                  <a:lnTo>
                    <a:pt x="593149" y="473485"/>
                  </a:lnTo>
                  <a:lnTo>
                    <a:pt x="545504" y="480757"/>
                  </a:lnTo>
                  <a:lnTo>
                    <a:pt x="496442" y="483234"/>
                  </a:lnTo>
                  <a:lnTo>
                    <a:pt x="447364" y="480756"/>
                  </a:lnTo>
                  <a:lnTo>
                    <a:pt x="399704" y="473480"/>
                  </a:lnTo>
                  <a:lnTo>
                    <a:pt x="353705" y="461649"/>
                  </a:lnTo>
                  <a:lnTo>
                    <a:pt x="309607" y="445506"/>
                  </a:lnTo>
                  <a:lnTo>
                    <a:pt x="267652" y="425291"/>
                  </a:lnTo>
                  <a:lnTo>
                    <a:pt x="228081" y="401247"/>
                  </a:lnTo>
                  <a:lnTo>
                    <a:pt x="191136" y="373616"/>
                  </a:lnTo>
                  <a:lnTo>
                    <a:pt x="157056" y="342639"/>
                  </a:lnTo>
                  <a:lnTo>
                    <a:pt x="126085" y="308559"/>
                  </a:lnTo>
                  <a:lnTo>
                    <a:pt x="0" y="414324"/>
                  </a:lnTo>
                  <a:lnTo>
                    <a:pt x="30783" y="448887"/>
                  </a:lnTo>
                  <a:lnTo>
                    <a:pt x="63943" y="481157"/>
                  </a:lnTo>
                  <a:lnTo>
                    <a:pt x="99345" y="510997"/>
                  </a:lnTo>
                  <a:lnTo>
                    <a:pt x="136852" y="538273"/>
                  </a:lnTo>
                  <a:lnTo>
                    <a:pt x="176329" y="562847"/>
                  </a:lnTo>
                  <a:lnTo>
                    <a:pt x="217641" y="584585"/>
                  </a:lnTo>
                  <a:lnTo>
                    <a:pt x="260652" y="603351"/>
                  </a:lnTo>
                  <a:lnTo>
                    <a:pt x="305226" y="619010"/>
                  </a:lnTo>
                  <a:lnTo>
                    <a:pt x="351227" y="631425"/>
                  </a:lnTo>
                  <a:lnTo>
                    <a:pt x="398521" y="640460"/>
                  </a:lnTo>
                  <a:lnTo>
                    <a:pt x="446971" y="645981"/>
                  </a:lnTo>
                  <a:lnTo>
                    <a:pt x="496442" y="647852"/>
                  </a:lnTo>
                  <a:lnTo>
                    <a:pt x="544542" y="646084"/>
                  </a:lnTo>
                  <a:lnTo>
                    <a:pt x="591680" y="640864"/>
                  </a:lnTo>
                  <a:lnTo>
                    <a:pt x="637734" y="632317"/>
                  </a:lnTo>
                  <a:lnTo>
                    <a:pt x="682579" y="620566"/>
                  </a:lnTo>
                  <a:lnTo>
                    <a:pt x="726089" y="605737"/>
                  </a:lnTo>
                  <a:lnTo>
                    <a:pt x="768141" y="587954"/>
                  </a:lnTo>
                  <a:lnTo>
                    <a:pt x="808609" y="567341"/>
                  </a:lnTo>
                  <a:lnTo>
                    <a:pt x="847370" y="544024"/>
                  </a:lnTo>
                  <a:lnTo>
                    <a:pt x="884298" y="518126"/>
                  </a:lnTo>
                  <a:lnTo>
                    <a:pt x="919269" y="489773"/>
                  </a:lnTo>
                  <a:lnTo>
                    <a:pt x="952158" y="459089"/>
                  </a:lnTo>
                  <a:lnTo>
                    <a:pt x="982841" y="426198"/>
                  </a:lnTo>
                  <a:lnTo>
                    <a:pt x="1011194" y="391225"/>
                  </a:lnTo>
                  <a:lnTo>
                    <a:pt x="1037090" y="354295"/>
                  </a:lnTo>
                  <a:lnTo>
                    <a:pt x="1060407" y="315532"/>
                  </a:lnTo>
                  <a:lnTo>
                    <a:pt x="1081019" y="275061"/>
                  </a:lnTo>
                  <a:lnTo>
                    <a:pt x="1098802" y="233007"/>
                  </a:lnTo>
                  <a:lnTo>
                    <a:pt x="1113631" y="189493"/>
                  </a:lnTo>
                  <a:lnTo>
                    <a:pt x="1125382" y="144645"/>
                  </a:lnTo>
                  <a:lnTo>
                    <a:pt x="1133929" y="98587"/>
                  </a:lnTo>
                  <a:lnTo>
                    <a:pt x="1139149" y="51444"/>
                  </a:lnTo>
                  <a:lnTo>
                    <a:pt x="1140917" y="3340"/>
                  </a:lnTo>
                  <a:lnTo>
                    <a:pt x="1140841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object 95"/>
            <p:cNvSpPr/>
            <p:nvPr/>
          </p:nvSpPr>
          <p:spPr>
            <a:xfrm>
              <a:off x="1315313" y="1098740"/>
              <a:ext cx="1141095" cy="648335"/>
            </a:xfrm>
            <a:custGeom>
              <a:avLst/>
              <a:gdLst/>
              <a:ahLst/>
              <a:cxnLst/>
              <a:rect l="l" t="t" r="r" b="b"/>
              <a:pathLst>
                <a:path w="1141095" h="648335">
                  <a:moveTo>
                    <a:pt x="496442" y="0"/>
                  </a:moveTo>
                  <a:lnTo>
                    <a:pt x="446971" y="1870"/>
                  </a:lnTo>
                  <a:lnTo>
                    <a:pt x="398521" y="7391"/>
                  </a:lnTo>
                  <a:lnTo>
                    <a:pt x="351227" y="16426"/>
                  </a:lnTo>
                  <a:lnTo>
                    <a:pt x="305226" y="28840"/>
                  </a:lnTo>
                  <a:lnTo>
                    <a:pt x="260652" y="44497"/>
                  </a:lnTo>
                  <a:lnTo>
                    <a:pt x="217641" y="63261"/>
                  </a:lnTo>
                  <a:lnTo>
                    <a:pt x="176329" y="84997"/>
                  </a:lnTo>
                  <a:lnTo>
                    <a:pt x="136852" y="109568"/>
                  </a:lnTo>
                  <a:lnTo>
                    <a:pt x="99345" y="136838"/>
                  </a:lnTo>
                  <a:lnTo>
                    <a:pt x="63943" y="166672"/>
                  </a:lnTo>
                  <a:lnTo>
                    <a:pt x="30783" y="198935"/>
                  </a:lnTo>
                  <a:lnTo>
                    <a:pt x="0" y="233489"/>
                  </a:lnTo>
                  <a:lnTo>
                    <a:pt x="126085" y="339293"/>
                  </a:lnTo>
                  <a:lnTo>
                    <a:pt x="157056" y="305205"/>
                  </a:lnTo>
                  <a:lnTo>
                    <a:pt x="191136" y="274224"/>
                  </a:lnTo>
                  <a:lnTo>
                    <a:pt x="228081" y="246590"/>
                  </a:lnTo>
                  <a:lnTo>
                    <a:pt x="267652" y="222545"/>
                  </a:lnTo>
                  <a:lnTo>
                    <a:pt x="309607" y="202330"/>
                  </a:lnTo>
                  <a:lnTo>
                    <a:pt x="353705" y="186187"/>
                  </a:lnTo>
                  <a:lnTo>
                    <a:pt x="399704" y="174358"/>
                  </a:lnTo>
                  <a:lnTo>
                    <a:pt x="447364" y="167083"/>
                  </a:lnTo>
                  <a:lnTo>
                    <a:pt x="496442" y="164604"/>
                  </a:lnTo>
                  <a:lnTo>
                    <a:pt x="545504" y="167082"/>
                  </a:lnTo>
                  <a:lnTo>
                    <a:pt x="593149" y="174354"/>
                  </a:lnTo>
                  <a:lnTo>
                    <a:pt x="639136" y="186178"/>
                  </a:lnTo>
                  <a:lnTo>
                    <a:pt x="683224" y="202315"/>
                  </a:lnTo>
                  <a:lnTo>
                    <a:pt x="725171" y="222523"/>
                  </a:lnTo>
                  <a:lnTo>
                    <a:pt x="764736" y="246560"/>
                  </a:lnTo>
                  <a:lnTo>
                    <a:pt x="801678" y="274186"/>
                  </a:lnTo>
                  <a:lnTo>
                    <a:pt x="835756" y="305158"/>
                  </a:lnTo>
                  <a:lnTo>
                    <a:pt x="866729" y="339237"/>
                  </a:lnTo>
                  <a:lnTo>
                    <a:pt x="894354" y="376181"/>
                  </a:lnTo>
                  <a:lnTo>
                    <a:pt x="918392" y="415748"/>
                  </a:lnTo>
                  <a:lnTo>
                    <a:pt x="938600" y="457698"/>
                  </a:lnTo>
                  <a:lnTo>
                    <a:pt x="954737" y="501789"/>
                  </a:lnTo>
                  <a:lnTo>
                    <a:pt x="966562" y="547781"/>
                  </a:lnTo>
                  <a:lnTo>
                    <a:pt x="973834" y="595431"/>
                  </a:lnTo>
                  <a:lnTo>
                    <a:pt x="976312" y="645604"/>
                  </a:lnTo>
                  <a:lnTo>
                    <a:pt x="976210" y="647827"/>
                  </a:lnTo>
                  <a:lnTo>
                    <a:pt x="1140841" y="647827"/>
                  </a:lnTo>
                  <a:lnTo>
                    <a:pt x="1139149" y="596398"/>
                  </a:lnTo>
                  <a:lnTo>
                    <a:pt x="1133929" y="549258"/>
                  </a:lnTo>
                  <a:lnTo>
                    <a:pt x="1125382" y="503202"/>
                  </a:lnTo>
                  <a:lnTo>
                    <a:pt x="1113631" y="458356"/>
                  </a:lnTo>
                  <a:lnTo>
                    <a:pt x="1098802" y="414844"/>
                  </a:lnTo>
                  <a:lnTo>
                    <a:pt x="1081019" y="372791"/>
                  </a:lnTo>
                  <a:lnTo>
                    <a:pt x="1060407" y="332321"/>
                  </a:lnTo>
                  <a:lnTo>
                    <a:pt x="1037090" y="293559"/>
                  </a:lnTo>
                  <a:lnTo>
                    <a:pt x="1011194" y="256629"/>
                  </a:lnTo>
                  <a:lnTo>
                    <a:pt x="982841" y="221657"/>
                  </a:lnTo>
                  <a:lnTo>
                    <a:pt x="952158" y="188766"/>
                  </a:lnTo>
                  <a:lnTo>
                    <a:pt x="919269" y="158082"/>
                  </a:lnTo>
                  <a:lnTo>
                    <a:pt x="884298" y="129728"/>
                  </a:lnTo>
                  <a:lnTo>
                    <a:pt x="847370" y="103830"/>
                  </a:lnTo>
                  <a:lnTo>
                    <a:pt x="808609" y="80513"/>
                  </a:lnTo>
                  <a:lnTo>
                    <a:pt x="768141" y="59900"/>
                  </a:lnTo>
                  <a:lnTo>
                    <a:pt x="726089" y="42116"/>
                  </a:lnTo>
                  <a:lnTo>
                    <a:pt x="682579" y="27286"/>
                  </a:lnTo>
                  <a:lnTo>
                    <a:pt x="637734" y="15535"/>
                  </a:lnTo>
                  <a:lnTo>
                    <a:pt x="591680" y="6987"/>
                  </a:lnTo>
                  <a:lnTo>
                    <a:pt x="544542" y="1767"/>
                  </a:lnTo>
                  <a:lnTo>
                    <a:pt x="496442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object 96"/>
            <p:cNvSpPr/>
            <p:nvPr/>
          </p:nvSpPr>
          <p:spPr>
            <a:xfrm>
              <a:off x="1811756" y="250888"/>
              <a:ext cx="644525" cy="648335"/>
            </a:xfrm>
            <a:custGeom>
              <a:avLst/>
              <a:gdLst/>
              <a:ahLst/>
              <a:cxnLst/>
              <a:rect l="l" t="t" r="r" b="b"/>
              <a:pathLst>
                <a:path w="644525" h="648335">
                  <a:moveTo>
                    <a:pt x="0" y="0"/>
                  </a:moveTo>
                  <a:lnTo>
                    <a:pt x="0" y="164592"/>
                  </a:lnTo>
                  <a:lnTo>
                    <a:pt x="49061" y="167069"/>
                  </a:lnTo>
                  <a:lnTo>
                    <a:pt x="96706" y="174341"/>
                  </a:lnTo>
                  <a:lnTo>
                    <a:pt x="142693" y="186167"/>
                  </a:lnTo>
                  <a:lnTo>
                    <a:pt x="186781" y="202304"/>
                  </a:lnTo>
                  <a:lnTo>
                    <a:pt x="228728" y="222513"/>
                  </a:lnTo>
                  <a:lnTo>
                    <a:pt x="268293" y="246551"/>
                  </a:lnTo>
                  <a:lnTo>
                    <a:pt x="305235" y="274177"/>
                  </a:lnTo>
                  <a:lnTo>
                    <a:pt x="339313" y="305150"/>
                  </a:lnTo>
                  <a:lnTo>
                    <a:pt x="370286" y="339230"/>
                  </a:lnTo>
                  <a:lnTo>
                    <a:pt x="397911" y="376174"/>
                  </a:lnTo>
                  <a:lnTo>
                    <a:pt x="421949" y="415741"/>
                  </a:lnTo>
                  <a:lnTo>
                    <a:pt x="442157" y="457691"/>
                  </a:lnTo>
                  <a:lnTo>
                    <a:pt x="458294" y="501781"/>
                  </a:lnTo>
                  <a:lnTo>
                    <a:pt x="470119" y="547772"/>
                  </a:lnTo>
                  <a:lnTo>
                    <a:pt x="477391" y="595420"/>
                  </a:lnTo>
                  <a:lnTo>
                    <a:pt x="479869" y="644486"/>
                  </a:lnTo>
                  <a:lnTo>
                    <a:pt x="479767" y="647827"/>
                  </a:lnTo>
                  <a:lnTo>
                    <a:pt x="644398" y="647827"/>
                  </a:lnTo>
                  <a:lnTo>
                    <a:pt x="642706" y="596387"/>
                  </a:lnTo>
                  <a:lnTo>
                    <a:pt x="637486" y="549248"/>
                  </a:lnTo>
                  <a:lnTo>
                    <a:pt x="628939" y="503194"/>
                  </a:lnTo>
                  <a:lnTo>
                    <a:pt x="617188" y="458349"/>
                  </a:lnTo>
                  <a:lnTo>
                    <a:pt x="602359" y="414838"/>
                  </a:lnTo>
                  <a:lnTo>
                    <a:pt x="584576" y="372786"/>
                  </a:lnTo>
                  <a:lnTo>
                    <a:pt x="563964" y="332317"/>
                  </a:lnTo>
                  <a:lnTo>
                    <a:pt x="540647" y="293555"/>
                  </a:lnTo>
                  <a:lnTo>
                    <a:pt x="514751" y="256626"/>
                  </a:lnTo>
                  <a:lnTo>
                    <a:pt x="486398" y="221655"/>
                  </a:lnTo>
                  <a:lnTo>
                    <a:pt x="455715" y="188764"/>
                  </a:lnTo>
                  <a:lnTo>
                    <a:pt x="422826" y="158080"/>
                  </a:lnTo>
                  <a:lnTo>
                    <a:pt x="387855" y="129727"/>
                  </a:lnTo>
                  <a:lnTo>
                    <a:pt x="350927" y="103830"/>
                  </a:lnTo>
                  <a:lnTo>
                    <a:pt x="312166" y="80512"/>
                  </a:lnTo>
                  <a:lnTo>
                    <a:pt x="271698" y="59899"/>
                  </a:lnTo>
                  <a:lnTo>
                    <a:pt x="229646" y="42116"/>
                  </a:lnTo>
                  <a:lnTo>
                    <a:pt x="186136" y="27286"/>
                  </a:lnTo>
                  <a:lnTo>
                    <a:pt x="141291" y="15535"/>
                  </a:lnTo>
                  <a:lnTo>
                    <a:pt x="95237" y="6987"/>
                  </a:lnTo>
                  <a:lnTo>
                    <a:pt x="48099" y="17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object 97"/>
            <p:cNvSpPr/>
            <p:nvPr/>
          </p:nvSpPr>
          <p:spPr>
            <a:xfrm>
              <a:off x="1547593" y="6237049"/>
              <a:ext cx="644525" cy="648335"/>
            </a:xfrm>
            <a:custGeom>
              <a:avLst/>
              <a:gdLst/>
              <a:ahLst/>
              <a:cxnLst/>
              <a:rect l="l" t="t" r="r" b="b"/>
              <a:pathLst>
                <a:path w="644525" h="648334">
                  <a:moveTo>
                    <a:pt x="644398" y="0"/>
                  </a:moveTo>
                  <a:lnTo>
                    <a:pt x="479767" y="0"/>
                  </a:lnTo>
                  <a:lnTo>
                    <a:pt x="479869" y="3340"/>
                  </a:lnTo>
                  <a:lnTo>
                    <a:pt x="477391" y="52406"/>
                  </a:lnTo>
                  <a:lnTo>
                    <a:pt x="470119" y="100055"/>
                  </a:lnTo>
                  <a:lnTo>
                    <a:pt x="458294" y="146046"/>
                  </a:lnTo>
                  <a:lnTo>
                    <a:pt x="442157" y="190137"/>
                  </a:lnTo>
                  <a:lnTo>
                    <a:pt x="421949" y="232088"/>
                  </a:lnTo>
                  <a:lnTo>
                    <a:pt x="397911" y="271656"/>
                  </a:lnTo>
                  <a:lnTo>
                    <a:pt x="370286" y="308602"/>
                  </a:lnTo>
                  <a:lnTo>
                    <a:pt x="339313" y="342682"/>
                  </a:lnTo>
                  <a:lnTo>
                    <a:pt x="305235" y="373657"/>
                  </a:lnTo>
                  <a:lnTo>
                    <a:pt x="268293" y="401284"/>
                  </a:lnTo>
                  <a:lnTo>
                    <a:pt x="228728" y="425323"/>
                  </a:lnTo>
                  <a:lnTo>
                    <a:pt x="186781" y="445532"/>
                  </a:lnTo>
                  <a:lnTo>
                    <a:pt x="142693" y="461671"/>
                  </a:lnTo>
                  <a:lnTo>
                    <a:pt x="96706" y="473497"/>
                  </a:lnTo>
                  <a:lnTo>
                    <a:pt x="49061" y="480769"/>
                  </a:lnTo>
                  <a:lnTo>
                    <a:pt x="0" y="483247"/>
                  </a:lnTo>
                  <a:lnTo>
                    <a:pt x="0" y="647852"/>
                  </a:lnTo>
                  <a:lnTo>
                    <a:pt x="48099" y="646084"/>
                  </a:lnTo>
                  <a:lnTo>
                    <a:pt x="95237" y="640864"/>
                  </a:lnTo>
                  <a:lnTo>
                    <a:pt x="141291" y="632317"/>
                  </a:lnTo>
                  <a:lnTo>
                    <a:pt x="186136" y="620566"/>
                  </a:lnTo>
                  <a:lnTo>
                    <a:pt x="229646" y="605737"/>
                  </a:lnTo>
                  <a:lnTo>
                    <a:pt x="271698" y="587954"/>
                  </a:lnTo>
                  <a:lnTo>
                    <a:pt x="312166" y="567341"/>
                  </a:lnTo>
                  <a:lnTo>
                    <a:pt x="350927" y="544024"/>
                  </a:lnTo>
                  <a:lnTo>
                    <a:pt x="387855" y="518126"/>
                  </a:lnTo>
                  <a:lnTo>
                    <a:pt x="422826" y="489773"/>
                  </a:lnTo>
                  <a:lnTo>
                    <a:pt x="455715" y="459089"/>
                  </a:lnTo>
                  <a:lnTo>
                    <a:pt x="486398" y="426198"/>
                  </a:lnTo>
                  <a:lnTo>
                    <a:pt x="514751" y="391225"/>
                  </a:lnTo>
                  <a:lnTo>
                    <a:pt x="540647" y="354295"/>
                  </a:lnTo>
                  <a:lnTo>
                    <a:pt x="563964" y="315532"/>
                  </a:lnTo>
                  <a:lnTo>
                    <a:pt x="584576" y="275061"/>
                  </a:lnTo>
                  <a:lnTo>
                    <a:pt x="602359" y="233007"/>
                  </a:lnTo>
                  <a:lnTo>
                    <a:pt x="617188" y="189493"/>
                  </a:lnTo>
                  <a:lnTo>
                    <a:pt x="628939" y="144645"/>
                  </a:lnTo>
                  <a:lnTo>
                    <a:pt x="637486" y="98587"/>
                  </a:lnTo>
                  <a:lnTo>
                    <a:pt x="642706" y="51444"/>
                  </a:lnTo>
                  <a:lnTo>
                    <a:pt x="644398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object 98"/>
            <p:cNvSpPr/>
            <p:nvPr/>
          </p:nvSpPr>
          <p:spPr>
            <a:xfrm>
              <a:off x="1152945" y="2123249"/>
              <a:ext cx="1289050" cy="644525"/>
            </a:xfrm>
            <a:custGeom>
              <a:avLst/>
              <a:gdLst/>
              <a:ahLst/>
              <a:cxnLst/>
              <a:rect l="l" t="t" r="r" b="b"/>
              <a:pathLst>
                <a:path w="1289050" h="644525">
                  <a:moveTo>
                    <a:pt x="644525" y="0"/>
                  </a:moveTo>
                  <a:lnTo>
                    <a:pt x="596422" y="1767"/>
                  </a:lnTo>
                  <a:lnTo>
                    <a:pt x="549280" y="6988"/>
                  </a:lnTo>
                  <a:lnTo>
                    <a:pt x="503222" y="15536"/>
                  </a:lnTo>
                  <a:lnTo>
                    <a:pt x="458375" y="27287"/>
                  </a:lnTo>
                  <a:lnTo>
                    <a:pt x="414861" y="42118"/>
                  </a:lnTo>
                  <a:lnTo>
                    <a:pt x="372806" y="59902"/>
                  </a:lnTo>
                  <a:lnTo>
                    <a:pt x="332334" y="80516"/>
                  </a:lnTo>
                  <a:lnTo>
                    <a:pt x="293571" y="103834"/>
                  </a:lnTo>
                  <a:lnTo>
                    <a:pt x="256640" y="129733"/>
                  </a:lnTo>
                  <a:lnTo>
                    <a:pt x="221666" y="158087"/>
                  </a:lnTo>
                  <a:lnTo>
                    <a:pt x="188774" y="188772"/>
                  </a:lnTo>
                  <a:lnTo>
                    <a:pt x="158088" y="221664"/>
                  </a:lnTo>
                  <a:lnTo>
                    <a:pt x="129734" y="256637"/>
                  </a:lnTo>
                  <a:lnTo>
                    <a:pt x="103835" y="293568"/>
                  </a:lnTo>
                  <a:lnTo>
                    <a:pt x="80516" y="332330"/>
                  </a:lnTo>
                  <a:lnTo>
                    <a:pt x="59902" y="372801"/>
                  </a:lnTo>
                  <a:lnTo>
                    <a:pt x="42118" y="414855"/>
                  </a:lnTo>
                  <a:lnTo>
                    <a:pt x="27287" y="458368"/>
                  </a:lnTo>
                  <a:lnTo>
                    <a:pt x="15536" y="503214"/>
                  </a:lnTo>
                  <a:lnTo>
                    <a:pt x="6988" y="549270"/>
                  </a:lnTo>
                  <a:lnTo>
                    <a:pt x="1767" y="596411"/>
                  </a:lnTo>
                  <a:lnTo>
                    <a:pt x="0" y="644512"/>
                  </a:lnTo>
                  <a:lnTo>
                    <a:pt x="164630" y="644512"/>
                  </a:lnTo>
                  <a:lnTo>
                    <a:pt x="167107" y="595444"/>
                  </a:lnTo>
                  <a:lnTo>
                    <a:pt x="174379" y="547793"/>
                  </a:lnTo>
                  <a:lnTo>
                    <a:pt x="186205" y="501802"/>
                  </a:lnTo>
                  <a:lnTo>
                    <a:pt x="202342" y="457711"/>
                  </a:lnTo>
                  <a:lnTo>
                    <a:pt x="222551" y="415761"/>
                  </a:lnTo>
                  <a:lnTo>
                    <a:pt x="246589" y="376193"/>
                  </a:lnTo>
                  <a:lnTo>
                    <a:pt x="274215" y="339250"/>
                  </a:lnTo>
                  <a:lnTo>
                    <a:pt x="305188" y="305171"/>
                  </a:lnTo>
                  <a:lnTo>
                    <a:pt x="339268" y="274198"/>
                  </a:lnTo>
                  <a:lnTo>
                    <a:pt x="376212" y="246573"/>
                  </a:lnTo>
                  <a:lnTo>
                    <a:pt x="415779" y="222536"/>
                  </a:lnTo>
                  <a:lnTo>
                    <a:pt x="457729" y="202328"/>
                  </a:lnTo>
                  <a:lnTo>
                    <a:pt x="501819" y="186191"/>
                  </a:lnTo>
                  <a:lnTo>
                    <a:pt x="547810" y="174366"/>
                  </a:lnTo>
                  <a:lnTo>
                    <a:pt x="595458" y="167094"/>
                  </a:lnTo>
                  <a:lnTo>
                    <a:pt x="644525" y="164617"/>
                  </a:lnTo>
                  <a:lnTo>
                    <a:pt x="693586" y="167094"/>
                  </a:lnTo>
                  <a:lnTo>
                    <a:pt x="741231" y="174366"/>
                  </a:lnTo>
                  <a:lnTo>
                    <a:pt x="787218" y="186191"/>
                  </a:lnTo>
                  <a:lnTo>
                    <a:pt x="831306" y="202328"/>
                  </a:lnTo>
                  <a:lnTo>
                    <a:pt x="873253" y="222536"/>
                  </a:lnTo>
                  <a:lnTo>
                    <a:pt x="912818" y="246573"/>
                  </a:lnTo>
                  <a:lnTo>
                    <a:pt x="949760" y="274198"/>
                  </a:lnTo>
                  <a:lnTo>
                    <a:pt x="983838" y="305171"/>
                  </a:lnTo>
                  <a:lnTo>
                    <a:pt x="1014811" y="339250"/>
                  </a:lnTo>
                  <a:lnTo>
                    <a:pt x="1042436" y="376193"/>
                  </a:lnTo>
                  <a:lnTo>
                    <a:pt x="1066474" y="415761"/>
                  </a:lnTo>
                  <a:lnTo>
                    <a:pt x="1086682" y="457711"/>
                  </a:lnTo>
                  <a:lnTo>
                    <a:pt x="1102819" y="501802"/>
                  </a:lnTo>
                  <a:lnTo>
                    <a:pt x="1114644" y="547793"/>
                  </a:lnTo>
                  <a:lnTo>
                    <a:pt x="1121916" y="595444"/>
                  </a:lnTo>
                  <a:lnTo>
                    <a:pt x="1124394" y="644512"/>
                  </a:lnTo>
                  <a:lnTo>
                    <a:pt x="1288999" y="644512"/>
                  </a:lnTo>
                  <a:lnTo>
                    <a:pt x="1287231" y="596411"/>
                  </a:lnTo>
                  <a:lnTo>
                    <a:pt x="1282011" y="549270"/>
                  </a:lnTo>
                  <a:lnTo>
                    <a:pt x="1273464" y="503214"/>
                  </a:lnTo>
                  <a:lnTo>
                    <a:pt x="1261713" y="458368"/>
                  </a:lnTo>
                  <a:lnTo>
                    <a:pt x="1246884" y="414855"/>
                  </a:lnTo>
                  <a:lnTo>
                    <a:pt x="1229101" y="372801"/>
                  </a:lnTo>
                  <a:lnTo>
                    <a:pt x="1208489" y="332330"/>
                  </a:lnTo>
                  <a:lnTo>
                    <a:pt x="1185172" y="293568"/>
                  </a:lnTo>
                  <a:lnTo>
                    <a:pt x="1159276" y="256637"/>
                  </a:lnTo>
                  <a:lnTo>
                    <a:pt x="1130923" y="221664"/>
                  </a:lnTo>
                  <a:lnTo>
                    <a:pt x="1100240" y="188772"/>
                  </a:lnTo>
                  <a:lnTo>
                    <a:pt x="1067351" y="158087"/>
                  </a:lnTo>
                  <a:lnTo>
                    <a:pt x="1032380" y="129733"/>
                  </a:lnTo>
                  <a:lnTo>
                    <a:pt x="995452" y="103834"/>
                  </a:lnTo>
                  <a:lnTo>
                    <a:pt x="956691" y="80516"/>
                  </a:lnTo>
                  <a:lnTo>
                    <a:pt x="916223" y="59902"/>
                  </a:lnTo>
                  <a:lnTo>
                    <a:pt x="874171" y="42118"/>
                  </a:lnTo>
                  <a:lnTo>
                    <a:pt x="830661" y="27287"/>
                  </a:lnTo>
                  <a:lnTo>
                    <a:pt x="785816" y="15536"/>
                  </a:lnTo>
                  <a:lnTo>
                    <a:pt x="739762" y="6988"/>
                  </a:lnTo>
                  <a:lnTo>
                    <a:pt x="692624" y="1767"/>
                  </a:lnTo>
                  <a:lnTo>
                    <a:pt x="64452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object 100"/>
            <p:cNvSpPr/>
            <p:nvPr/>
          </p:nvSpPr>
          <p:spPr>
            <a:xfrm>
              <a:off x="4664011" y="2091484"/>
              <a:ext cx="1306830" cy="647065"/>
            </a:xfrm>
            <a:custGeom>
              <a:avLst/>
              <a:gdLst/>
              <a:ahLst/>
              <a:cxnLst/>
              <a:rect l="l" t="t" r="r" b="b"/>
              <a:pathLst>
                <a:path w="1306829" h="647064">
                  <a:moveTo>
                    <a:pt x="653402" y="0"/>
                  </a:moveTo>
                  <a:lnTo>
                    <a:pt x="604924" y="1770"/>
                  </a:lnTo>
                  <a:lnTo>
                    <a:pt x="557409" y="7001"/>
                  </a:lnTo>
                  <a:lnTo>
                    <a:pt x="510979" y="15566"/>
                  </a:lnTo>
                  <a:lnTo>
                    <a:pt x="465758" y="27342"/>
                  </a:lnTo>
                  <a:lnTo>
                    <a:pt x="421872" y="42205"/>
                  </a:lnTo>
                  <a:lnTo>
                    <a:pt x="379443" y="60031"/>
                  </a:lnTo>
                  <a:lnTo>
                    <a:pt x="338596" y="80696"/>
                  </a:lnTo>
                  <a:lnTo>
                    <a:pt x="299454" y="104076"/>
                  </a:lnTo>
                  <a:lnTo>
                    <a:pt x="262142" y="130046"/>
                  </a:lnTo>
                  <a:lnTo>
                    <a:pt x="226784" y="158482"/>
                  </a:lnTo>
                  <a:lnTo>
                    <a:pt x="193503" y="189261"/>
                  </a:lnTo>
                  <a:lnTo>
                    <a:pt x="162424" y="222258"/>
                  </a:lnTo>
                  <a:lnTo>
                    <a:pt x="133670" y="257350"/>
                  </a:lnTo>
                  <a:lnTo>
                    <a:pt x="107367" y="294411"/>
                  </a:lnTo>
                  <a:lnTo>
                    <a:pt x="83636" y="333319"/>
                  </a:lnTo>
                  <a:lnTo>
                    <a:pt x="62604" y="373949"/>
                  </a:lnTo>
                  <a:lnTo>
                    <a:pt x="44392" y="416176"/>
                  </a:lnTo>
                  <a:lnTo>
                    <a:pt x="29127" y="459877"/>
                  </a:lnTo>
                  <a:lnTo>
                    <a:pt x="16931" y="504928"/>
                  </a:lnTo>
                  <a:lnTo>
                    <a:pt x="7928" y="551204"/>
                  </a:lnTo>
                  <a:lnTo>
                    <a:pt x="2243" y="598582"/>
                  </a:lnTo>
                  <a:lnTo>
                    <a:pt x="0" y="646938"/>
                  </a:lnTo>
                  <a:lnTo>
                    <a:pt x="1306791" y="646938"/>
                  </a:lnTo>
                  <a:lnTo>
                    <a:pt x="1304543" y="598582"/>
                  </a:lnTo>
                  <a:lnTo>
                    <a:pt x="1298854" y="551204"/>
                  </a:lnTo>
                  <a:lnTo>
                    <a:pt x="1289848" y="504928"/>
                  </a:lnTo>
                  <a:lnTo>
                    <a:pt x="1277649" y="459877"/>
                  </a:lnTo>
                  <a:lnTo>
                    <a:pt x="1262382" y="416176"/>
                  </a:lnTo>
                  <a:lnTo>
                    <a:pt x="1244169" y="373949"/>
                  </a:lnTo>
                  <a:lnTo>
                    <a:pt x="1223136" y="333319"/>
                  </a:lnTo>
                  <a:lnTo>
                    <a:pt x="1199405" y="294411"/>
                  </a:lnTo>
                  <a:lnTo>
                    <a:pt x="1173101" y="257350"/>
                  </a:lnTo>
                  <a:lnTo>
                    <a:pt x="1144348" y="222258"/>
                  </a:lnTo>
                  <a:lnTo>
                    <a:pt x="1113270" y="189261"/>
                  </a:lnTo>
                  <a:lnTo>
                    <a:pt x="1079991" y="158482"/>
                  </a:lnTo>
                  <a:lnTo>
                    <a:pt x="1044635" y="130046"/>
                  </a:lnTo>
                  <a:lnTo>
                    <a:pt x="1007325" y="104076"/>
                  </a:lnTo>
                  <a:lnTo>
                    <a:pt x="968186" y="80696"/>
                  </a:lnTo>
                  <a:lnTo>
                    <a:pt x="927341" y="60031"/>
                  </a:lnTo>
                  <a:lnTo>
                    <a:pt x="884915" y="42205"/>
                  </a:lnTo>
                  <a:lnTo>
                    <a:pt x="841032" y="27342"/>
                  </a:lnTo>
                  <a:lnTo>
                    <a:pt x="795815" y="15566"/>
                  </a:lnTo>
                  <a:lnTo>
                    <a:pt x="749388" y="7001"/>
                  </a:lnTo>
                  <a:lnTo>
                    <a:pt x="701876" y="1770"/>
                  </a:lnTo>
                  <a:lnTo>
                    <a:pt x="653402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object 101"/>
            <p:cNvSpPr/>
            <p:nvPr/>
          </p:nvSpPr>
          <p:spPr>
            <a:xfrm>
              <a:off x="4736376" y="1102233"/>
              <a:ext cx="1105535" cy="643255"/>
            </a:xfrm>
            <a:custGeom>
              <a:avLst/>
              <a:gdLst/>
              <a:ahLst/>
              <a:cxnLst/>
              <a:rect l="l" t="t" r="r" b="b"/>
              <a:pathLst>
                <a:path w="1105535" h="643255">
                  <a:moveTo>
                    <a:pt x="455815" y="0"/>
                  </a:moveTo>
                  <a:lnTo>
                    <a:pt x="403049" y="2114"/>
                  </a:lnTo>
                  <a:lnTo>
                    <a:pt x="351446" y="8348"/>
                  </a:lnTo>
                  <a:lnTo>
                    <a:pt x="301169" y="18540"/>
                  </a:lnTo>
                  <a:lnTo>
                    <a:pt x="252380" y="32525"/>
                  </a:lnTo>
                  <a:lnTo>
                    <a:pt x="205243" y="50141"/>
                  </a:lnTo>
                  <a:lnTo>
                    <a:pt x="159918" y="71224"/>
                  </a:lnTo>
                  <a:lnTo>
                    <a:pt x="116569" y="95612"/>
                  </a:lnTo>
                  <a:lnTo>
                    <a:pt x="75358" y="123140"/>
                  </a:lnTo>
                  <a:lnTo>
                    <a:pt x="36447" y="153647"/>
                  </a:lnTo>
                  <a:lnTo>
                    <a:pt x="0" y="186969"/>
                  </a:lnTo>
                  <a:lnTo>
                    <a:pt x="455815" y="642734"/>
                  </a:lnTo>
                  <a:lnTo>
                    <a:pt x="1104950" y="642734"/>
                  </a:lnTo>
                  <a:lnTo>
                    <a:pt x="1102717" y="594694"/>
                  </a:lnTo>
                  <a:lnTo>
                    <a:pt x="1097065" y="547625"/>
                  </a:lnTo>
                  <a:lnTo>
                    <a:pt x="1088119" y="501650"/>
                  </a:lnTo>
                  <a:lnTo>
                    <a:pt x="1076000" y="456893"/>
                  </a:lnTo>
                  <a:lnTo>
                    <a:pt x="1060832" y="413476"/>
                  </a:lnTo>
                  <a:lnTo>
                    <a:pt x="1042739" y="371524"/>
                  </a:lnTo>
                  <a:lnTo>
                    <a:pt x="1021842" y="331158"/>
                  </a:lnTo>
                  <a:lnTo>
                    <a:pt x="998267" y="292503"/>
                  </a:lnTo>
                  <a:lnTo>
                    <a:pt x="972135" y="255683"/>
                  </a:lnTo>
                  <a:lnTo>
                    <a:pt x="943570" y="220819"/>
                  </a:lnTo>
                  <a:lnTo>
                    <a:pt x="912695" y="188036"/>
                  </a:lnTo>
                  <a:lnTo>
                    <a:pt x="879632" y="157456"/>
                  </a:lnTo>
                  <a:lnTo>
                    <a:pt x="844506" y="129204"/>
                  </a:lnTo>
                  <a:lnTo>
                    <a:pt x="807439" y="103402"/>
                  </a:lnTo>
                  <a:lnTo>
                    <a:pt x="768555" y="80174"/>
                  </a:lnTo>
                  <a:lnTo>
                    <a:pt x="727976" y="59643"/>
                  </a:lnTo>
                  <a:lnTo>
                    <a:pt x="685826" y="41933"/>
                  </a:lnTo>
                  <a:lnTo>
                    <a:pt x="642228" y="27165"/>
                  </a:lnTo>
                  <a:lnTo>
                    <a:pt x="597304" y="15465"/>
                  </a:lnTo>
                  <a:lnTo>
                    <a:pt x="551179" y="6955"/>
                  </a:lnTo>
                  <a:lnTo>
                    <a:pt x="503975" y="1759"/>
                  </a:lnTo>
                  <a:lnTo>
                    <a:pt x="455815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object 102"/>
            <p:cNvSpPr/>
            <p:nvPr/>
          </p:nvSpPr>
          <p:spPr>
            <a:xfrm>
              <a:off x="5021897" y="255283"/>
              <a:ext cx="648335" cy="641985"/>
            </a:xfrm>
            <a:custGeom>
              <a:avLst/>
              <a:gdLst/>
              <a:ahLst/>
              <a:cxnLst/>
              <a:rect l="l" t="t" r="r" b="b"/>
              <a:pathLst>
                <a:path w="648335" h="641985">
                  <a:moveTo>
                    <a:pt x="0" y="0"/>
                  </a:moveTo>
                  <a:lnTo>
                    <a:pt x="0" y="641832"/>
                  </a:lnTo>
                  <a:lnTo>
                    <a:pt x="648195" y="641832"/>
                  </a:lnTo>
                  <a:lnTo>
                    <a:pt x="645962" y="593861"/>
                  </a:lnTo>
                  <a:lnTo>
                    <a:pt x="640317" y="546859"/>
                  </a:lnTo>
                  <a:lnTo>
                    <a:pt x="631382" y="500949"/>
                  </a:lnTo>
                  <a:lnTo>
                    <a:pt x="619279" y="456255"/>
                  </a:lnTo>
                  <a:lnTo>
                    <a:pt x="604133" y="412900"/>
                  </a:lnTo>
                  <a:lnTo>
                    <a:pt x="586065" y="371006"/>
                  </a:lnTo>
                  <a:lnTo>
                    <a:pt x="565198" y="330698"/>
                  </a:lnTo>
                  <a:lnTo>
                    <a:pt x="541657" y="292097"/>
                  </a:lnTo>
                  <a:lnTo>
                    <a:pt x="515563" y="255328"/>
                  </a:lnTo>
                  <a:lnTo>
                    <a:pt x="487039" y="220513"/>
                  </a:lnTo>
                  <a:lnTo>
                    <a:pt x="456209" y="187775"/>
                  </a:lnTo>
                  <a:lnTo>
                    <a:pt x="423195" y="157239"/>
                  </a:lnTo>
                  <a:lnTo>
                    <a:pt x="388120" y="129026"/>
                  </a:lnTo>
                  <a:lnTo>
                    <a:pt x="351108" y="103260"/>
                  </a:lnTo>
                  <a:lnTo>
                    <a:pt x="312281" y="80064"/>
                  </a:lnTo>
                  <a:lnTo>
                    <a:pt x="271762" y="59561"/>
                  </a:lnTo>
                  <a:lnTo>
                    <a:pt x="229673" y="41875"/>
                  </a:lnTo>
                  <a:lnTo>
                    <a:pt x="186139" y="27128"/>
                  </a:lnTo>
                  <a:lnTo>
                    <a:pt x="141282" y="15444"/>
                  </a:lnTo>
                  <a:lnTo>
                    <a:pt x="95224" y="6946"/>
                  </a:lnTo>
                  <a:lnTo>
                    <a:pt x="48089" y="17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object 104"/>
            <p:cNvSpPr/>
            <p:nvPr/>
          </p:nvSpPr>
          <p:spPr>
            <a:xfrm>
              <a:off x="4727647" y="5555644"/>
              <a:ext cx="1105535" cy="321628"/>
            </a:xfrm>
            <a:custGeom>
              <a:avLst/>
              <a:gdLst/>
              <a:ahLst/>
              <a:cxnLst/>
              <a:rect l="l" t="t" r="r" b="b"/>
              <a:pathLst>
                <a:path w="1105535" h="643254">
                  <a:moveTo>
                    <a:pt x="649135" y="0"/>
                  </a:moveTo>
                  <a:lnTo>
                    <a:pt x="0" y="0"/>
                  </a:lnTo>
                  <a:lnTo>
                    <a:pt x="2233" y="48038"/>
                  </a:lnTo>
                  <a:lnTo>
                    <a:pt x="7885" y="95105"/>
                  </a:lnTo>
                  <a:lnTo>
                    <a:pt x="16831" y="141078"/>
                  </a:lnTo>
                  <a:lnTo>
                    <a:pt x="28950" y="185835"/>
                  </a:lnTo>
                  <a:lnTo>
                    <a:pt x="44118" y="229250"/>
                  </a:lnTo>
                  <a:lnTo>
                    <a:pt x="62211" y="271202"/>
                  </a:lnTo>
                  <a:lnTo>
                    <a:pt x="83107" y="311566"/>
                  </a:lnTo>
                  <a:lnTo>
                    <a:pt x="106683" y="350220"/>
                  </a:lnTo>
                  <a:lnTo>
                    <a:pt x="132815" y="387041"/>
                  </a:lnTo>
                  <a:lnTo>
                    <a:pt x="161380" y="421904"/>
                  </a:lnTo>
                  <a:lnTo>
                    <a:pt x="192255" y="454686"/>
                  </a:lnTo>
                  <a:lnTo>
                    <a:pt x="225318" y="485265"/>
                  </a:lnTo>
                  <a:lnTo>
                    <a:pt x="260444" y="513517"/>
                  </a:lnTo>
                  <a:lnTo>
                    <a:pt x="297510" y="539319"/>
                  </a:lnTo>
                  <a:lnTo>
                    <a:pt x="336395" y="562547"/>
                  </a:lnTo>
                  <a:lnTo>
                    <a:pt x="376974" y="583078"/>
                  </a:lnTo>
                  <a:lnTo>
                    <a:pt x="419124" y="600788"/>
                  </a:lnTo>
                  <a:lnTo>
                    <a:pt x="462722" y="615555"/>
                  </a:lnTo>
                  <a:lnTo>
                    <a:pt x="507645" y="627255"/>
                  </a:lnTo>
                  <a:lnTo>
                    <a:pt x="553771" y="635765"/>
                  </a:lnTo>
                  <a:lnTo>
                    <a:pt x="600975" y="640962"/>
                  </a:lnTo>
                  <a:lnTo>
                    <a:pt x="649135" y="642721"/>
                  </a:lnTo>
                  <a:lnTo>
                    <a:pt x="701901" y="640607"/>
                  </a:lnTo>
                  <a:lnTo>
                    <a:pt x="753504" y="634374"/>
                  </a:lnTo>
                  <a:lnTo>
                    <a:pt x="803781" y="624184"/>
                  </a:lnTo>
                  <a:lnTo>
                    <a:pt x="852569" y="610200"/>
                  </a:lnTo>
                  <a:lnTo>
                    <a:pt x="899707" y="592586"/>
                  </a:lnTo>
                  <a:lnTo>
                    <a:pt x="945032" y="571505"/>
                  </a:lnTo>
                  <a:lnTo>
                    <a:pt x="988381" y="547119"/>
                  </a:lnTo>
                  <a:lnTo>
                    <a:pt x="1029592" y="519592"/>
                  </a:lnTo>
                  <a:lnTo>
                    <a:pt x="1068502" y="489086"/>
                  </a:lnTo>
                  <a:lnTo>
                    <a:pt x="1104950" y="455764"/>
                  </a:lnTo>
                  <a:lnTo>
                    <a:pt x="649135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object 105"/>
            <p:cNvSpPr/>
            <p:nvPr/>
          </p:nvSpPr>
          <p:spPr>
            <a:xfrm>
              <a:off x="4924293" y="6200929"/>
              <a:ext cx="648335" cy="641985"/>
            </a:xfrm>
            <a:custGeom>
              <a:avLst/>
              <a:gdLst/>
              <a:ahLst/>
              <a:cxnLst/>
              <a:rect l="l" t="t" r="r" b="b"/>
              <a:pathLst>
                <a:path w="648335" h="641984">
                  <a:moveTo>
                    <a:pt x="648195" y="0"/>
                  </a:moveTo>
                  <a:lnTo>
                    <a:pt x="0" y="0"/>
                  </a:lnTo>
                  <a:lnTo>
                    <a:pt x="2232" y="47971"/>
                  </a:lnTo>
                  <a:lnTo>
                    <a:pt x="7877" y="94973"/>
                  </a:lnTo>
                  <a:lnTo>
                    <a:pt x="16813" y="140882"/>
                  </a:lnTo>
                  <a:lnTo>
                    <a:pt x="28915" y="185576"/>
                  </a:lnTo>
                  <a:lnTo>
                    <a:pt x="44062" y="228932"/>
                  </a:lnTo>
                  <a:lnTo>
                    <a:pt x="62130" y="270825"/>
                  </a:lnTo>
                  <a:lnTo>
                    <a:pt x="82996" y="311134"/>
                  </a:lnTo>
                  <a:lnTo>
                    <a:pt x="106538" y="349734"/>
                  </a:lnTo>
                  <a:lnTo>
                    <a:pt x="132632" y="386504"/>
                  </a:lnTo>
                  <a:lnTo>
                    <a:pt x="161155" y="421319"/>
                  </a:lnTo>
                  <a:lnTo>
                    <a:pt x="191985" y="454056"/>
                  </a:lnTo>
                  <a:lnTo>
                    <a:pt x="224999" y="484593"/>
                  </a:lnTo>
                  <a:lnTo>
                    <a:pt x="260074" y="512806"/>
                  </a:lnTo>
                  <a:lnTo>
                    <a:pt x="297086" y="538572"/>
                  </a:lnTo>
                  <a:lnTo>
                    <a:pt x="335914" y="561768"/>
                  </a:lnTo>
                  <a:lnTo>
                    <a:pt x="376433" y="582271"/>
                  </a:lnTo>
                  <a:lnTo>
                    <a:pt x="418521" y="599957"/>
                  </a:lnTo>
                  <a:lnTo>
                    <a:pt x="462055" y="614704"/>
                  </a:lnTo>
                  <a:lnTo>
                    <a:pt x="506913" y="626388"/>
                  </a:lnTo>
                  <a:lnTo>
                    <a:pt x="552970" y="634886"/>
                  </a:lnTo>
                  <a:lnTo>
                    <a:pt x="600105" y="640075"/>
                  </a:lnTo>
                  <a:lnTo>
                    <a:pt x="648195" y="641832"/>
                  </a:lnTo>
                  <a:lnTo>
                    <a:pt x="64819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3" name="Группа 227"/>
            <p:cNvGrpSpPr/>
            <p:nvPr/>
          </p:nvGrpSpPr>
          <p:grpSpPr>
            <a:xfrm>
              <a:off x="8418527" y="6285570"/>
              <a:ext cx="1374556" cy="561340"/>
              <a:chOff x="4954189" y="4671516"/>
              <a:chExt cx="1374556" cy="561340"/>
            </a:xfrm>
          </p:grpSpPr>
          <p:pic>
            <p:nvPicPr>
              <p:cNvPr id="229" name="object 4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954189" y="4671516"/>
                <a:ext cx="74091" cy="243903"/>
              </a:xfrm>
              <a:prstGeom prst="rect">
                <a:avLst/>
              </a:prstGeom>
            </p:spPr>
          </p:pic>
          <p:grpSp>
            <p:nvGrpSpPr>
              <p:cNvPr id="4" name="object 5"/>
              <p:cNvGrpSpPr/>
              <p:nvPr/>
            </p:nvGrpSpPr>
            <p:grpSpPr>
              <a:xfrm>
                <a:off x="5015360" y="4671516"/>
                <a:ext cx="1313385" cy="561340"/>
                <a:chOff x="5015360" y="4671516"/>
                <a:chExt cx="1313385" cy="561340"/>
              </a:xfrm>
            </p:grpSpPr>
            <p:sp>
              <p:nvSpPr>
                <p:cNvPr id="231" name="object 6"/>
                <p:cNvSpPr/>
                <p:nvPr/>
              </p:nvSpPr>
              <p:spPr>
                <a:xfrm>
                  <a:off x="5015360" y="4671516"/>
                  <a:ext cx="1274753" cy="5613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90" h="561339">
                      <a:moveTo>
                        <a:pt x="349821" y="7226"/>
                      </a:moveTo>
                      <a:lnTo>
                        <a:pt x="280746" y="7226"/>
                      </a:lnTo>
                      <a:lnTo>
                        <a:pt x="280746" y="210121"/>
                      </a:lnTo>
                      <a:lnTo>
                        <a:pt x="280416" y="214591"/>
                      </a:lnTo>
                      <a:lnTo>
                        <a:pt x="349821" y="206819"/>
                      </a:lnTo>
                      <a:lnTo>
                        <a:pt x="349821" y="7226"/>
                      </a:lnTo>
                      <a:close/>
                    </a:path>
                    <a:path w="1164590" h="561339">
                      <a:moveTo>
                        <a:pt x="418084" y="432536"/>
                      </a:moveTo>
                      <a:lnTo>
                        <a:pt x="414134" y="399021"/>
                      </a:lnTo>
                      <a:lnTo>
                        <a:pt x="402742" y="367944"/>
                      </a:lnTo>
                      <a:lnTo>
                        <a:pt x="384492" y="340410"/>
                      </a:lnTo>
                      <a:lnTo>
                        <a:pt x="360019" y="317512"/>
                      </a:lnTo>
                      <a:lnTo>
                        <a:pt x="370573" y="298881"/>
                      </a:lnTo>
                      <a:lnTo>
                        <a:pt x="379006" y="279336"/>
                      </a:lnTo>
                      <a:lnTo>
                        <a:pt x="385292" y="259029"/>
                      </a:lnTo>
                      <a:lnTo>
                        <a:pt x="389394" y="238074"/>
                      </a:lnTo>
                      <a:lnTo>
                        <a:pt x="317779" y="243598"/>
                      </a:lnTo>
                      <a:lnTo>
                        <a:pt x="300291" y="282460"/>
                      </a:lnTo>
                      <a:lnTo>
                        <a:pt x="271729" y="313334"/>
                      </a:lnTo>
                      <a:lnTo>
                        <a:pt x="234594" y="333717"/>
                      </a:lnTo>
                      <a:lnTo>
                        <a:pt x="191376" y="341058"/>
                      </a:lnTo>
                      <a:lnTo>
                        <a:pt x="152895" y="335292"/>
                      </a:lnTo>
                      <a:lnTo>
                        <a:pt x="118948" y="319125"/>
                      </a:lnTo>
                      <a:lnTo>
                        <a:pt x="91236" y="294309"/>
                      </a:lnTo>
                      <a:lnTo>
                        <a:pt x="71501" y="262572"/>
                      </a:lnTo>
                      <a:lnTo>
                        <a:pt x="0" y="268071"/>
                      </a:lnTo>
                      <a:lnTo>
                        <a:pt x="20802" y="314375"/>
                      </a:lnTo>
                      <a:lnTo>
                        <a:pt x="52158" y="353542"/>
                      </a:lnTo>
                      <a:lnTo>
                        <a:pt x="92240" y="383768"/>
                      </a:lnTo>
                      <a:lnTo>
                        <a:pt x="139255" y="403225"/>
                      </a:lnTo>
                      <a:lnTo>
                        <a:pt x="191376" y="410108"/>
                      </a:lnTo>
                      <a:lnTo>
                        <a:pt x="222707" y="407695"/>
                      </a:lnTo>
                      <a:lnTo>
                        <a:pt x="252857" y="400532"/>
                      </a:lnTo>
                      <a:lnTo>
                        <a:pt x="281470" y="388721"/>
                      </a:lnTo>
                      <a:lnTo>
                        <a:pt x="308178" y="372389"/>
                      </a:lnTo>
                      <a:lnTo>
                        <a:pt x="322961" y="383324"/>
                      </a:lnTo>
                      <a:lnTo>
                        <a:pt x="334200" y="397548"/>
                      </a:lnTo>
                      <a:lnTo>
                        <a:pt x="341350" y="414223"/>
                      </a:lnTo>
                      <a:lnTo>
                        <a:pt x="343852" y="432536"/>
                      </a:lnTo>
                      <a:lnTo>
                        <a:pt x="341693" y="449681"/>
                      </a:lnTo>
                      <a:lnTo>
                        <a:pt x="335457" y="465467"/>
                      </a:lnTo>
                      <a:lnTo>
                        <a:pt x="325526" y="479247"/>
                      </a:lnTo>
                      <a:lnTo>
                        <a:pt x="312242" y="490334"/>
                      </a:lnTo>
                      <a:lnTo>
                        <a:pt x="301917" y="497001"/>
                      </a:lnTo>
                      <a:lnTo>
                        <a:pt x="340080" y="560768"/>
                      </a:lnTo>
                      <a:lnTo>
                        <a:pt x="360807" y="546989"/>
                      </a:lnTo>
                      <a:lnTo>
                        <a:pt x="385114" y="524002"/>
                      </a:lnTo>
                      <a:lnTo>
                        <a:pt x="403098" y="496595"/>
                      </a:lnTo>
                      <a:lnTo>
                        <a:pt x="414248" y="465772"/>
                      </a:lnTo>
                      <a:lnTo>
                        <a:pt x="418084" y="432536"/>
                      </a:lnTo>
                      <a:close/>
                    </a:path>
                    <a:path w="1164590" h="561339">
                      <a:moveTo>
                        <a:pt x="731532" y="73761"/>
                      </a:moveTo>
                      <a:lnTo>
                        <a:pt x="693724" y="41376"/>
                      </a:lnTo>
                      <a:lnTo>
                        <a:pt x="659409" y="23012"/>
                      </a:lnTo>
                      <a:lnTo>
                        <a:pt x="622160" y="11734"/>
                      </a:lnTo>
                      <a:lnTo>
                        <a:pt x="582853" y="7886"/>
                      </a:lnTo>
                      <a:lnTo>
                        <a:pt x="537705" y="13030"/>
                      </a:lnTo>
                      <a:lnTo>
                        <a:pt x="496163" y="27686"/>
                      </a:lnTo>
                      <a:lnTo>
                        <a:pt x="459384" y="50698"/>
                      </a:lnTo>
                      <a:lnTo>
                        <a:pt x="428536" y="80899"/>
                      </a:lnTo>
                      <a:lnTo>
                        <a:pt x="404749" y="117144"/>
                      </a:lnTo>
                      <a:lnTo>
                        <a:pt x="389204" y="158254"/>
                      </a:lnTo>
                      <a:lnTo>
                        <a:pt x="383032" y="203085"/>
                      </a:lnTo>
                      <a:lnTo>
                        <a:pt x="452589" y="195300"/>
                      </a:lnTo>
                      <a:lnTo>
                        <a:pt x="466064" y="148844"/>
                      </a:lnTo>
                      <a:lnTo>
                        <a:pt x="494626" y="111264"/>
                      </a:lnTo>
                      <a:lnTo>
                        <a:pt x="534733" y="86118"/>
                      </a:lnTo>
                      <a:lnTo>
                        <a:pt x="582853" y="76936"/>
                      </a:lnTo>
                      <a:lnTo>
                        <a:pt x="608596" y="79463"/>
                      </a:lnTo>
                      <a:lnTo>
                        <a:pt x="632980" y="86855"/>
                      </a:lnTo>
                      <a:lnTo>
                        <a:pt x="655447" y="98882"/>
                      </a:lnTo>
                      <a:lnTo>
                        <a:pt x="675411" y="115290"/>
                      </a:lnTo>
                      <a:lnTo>
                        <a:pt x="682713" y="122580"/>
                      </a:lnTo>
                      <a:lnTo>
                        <a:pt x="731532" y="73761"/>
                      </a:lnTo>
                      <a:close/>
                    </a:path>
                    <a:path w="1164590" h="561339">
                      <a:moveTo>
                        <a:pt x="773023" y="344258"/>
                      </a:moveTo>
                      <a:lnTo>
                        <a:pt x="724204" y="295414"/>
                      </a:lnTo>
                      <a:lnTo>
                        <a:pt x="716902" y="302717"/>
                      </a:lnTo>
                      <a:lnTo>
                        <a:pt x="696937" y="319138"/>
                      </a:lnTo>
                      <a:lnTo>
                        <a:pt x="674484" y="331165"/>
                      </a:lnTo>
                      <a:lnTo>
                        <a:pt x="650100" y="338556"/>
                      </a:lnTo>
                      <a:lnTo>
                        <a:pt x="624357" y="341071"/>
                      </a:lnTo>
                      <a:lnTo>
                        <a:pt x="577913" y="332549"/>
                      </a:lnTo>
                      <a:lnTo>
                        <a:pt x="538797" y="309054"/>
                      </a:lnTo>
                      <a:lnTo>
                        <a:pt x="510146" y="273799"/>
                      </a:lnTo>
                      <a:lnTo>
                        <a:pt x="495096" y="229933"/>
                      </a:lnTo>
                      <a:lnTo>
                        <a:pt x="426059" y="235254"/>
                      </a:lnTo>
                      <a:lnTo>
                        <a:pt x="437984" y="282384"/>
                      </a:lnTo>
                      <a:lnTo>
                        <a:pt x="460362" y="324332"/>
                      </a:lnTo>
                      <a:lnTo>
                        <a:pt x="491693" y="359600"/>
                      </a:lnTo>
                      <a:lnTo>
                        <a:pt x="530479" y="386651"/>
                      </a:lnTo>
                      <a:lnTo>
                        <a:pt x="575195" y="403999"/>
                      </a:lnTo>
                      <a:lnTo>
                        <a:pt x="624357" y="410108"/>
                      </a:lnTo>
                      <a:lnTo>
                        <a:pt x="663663" y="406273"/>
                      </a:lnTo>
                      <a:lnTo>
                        <a:pt x="700913" y="394995"/>
                      </a:lnTo>
                      <a:lnTo>
                        <a:pt x="735228" y="376631"/>
                      </a:lnTo>
                      <a:lnTo>
                        <a:pt x="765746" y="351536"/>
                      </a:lnTo>
                      <a:lnTo>
                        <a:pt x="773023" y="344258"/>
                      </a:lnTo>
                      <a:close/>
                    </a:path>
                    <a:path w="1164590" h="561339">
                      <a:moveTo>
                        <a:pt x="898055" y="198882"/>
                      </a:moveTo>
                      <a:lnTo>
                        <a:pt x="828522" y="204241"/>
                      </a:lnTo>
                      <a:lnTo>
                        <a:pt x="828306" y="210146"/>
                      </a:lnTo>
                      <a:lnTo>
                        <a:pt x="828306" y="410108"/>
                      </a:lnTo>
                      <a:lnTo>
                        <a:pt x="897394" y="410108"/>
                      </a:lnTo>
                      <a:lnTo>
                        <a:pt x="897572" y="203047"/>
                      </a:lnTo>
                      <a:lnTo>
                        <a:pt x="898055" y="198882"/>
                      </a:lnTo>
                      <a:close/>
                    </a:path>
                    <a:path w="1164590" h="561339">
                      <a:moveTo>
                        <a:pt x="1164031" y="115506"/>
                      </a:moveTo>
                      <a:lnTo>
                        <a:pt x="1140142" y="79781"/>
                      </a:lnTo>
                      <a:lnTo>
                        <a:pt x="1109357" y="50038"/>
                      </a:lnTo>
                      <a:lnTo>
                        <a:pt x="1072769" y="27381"/>
                      </a:lnTo>
                      <a:lnTo>
                        <a:pt x="1031519" y="12966"/>
                      </a:lnTo>
                      <a:lnTo>
                        <a:pt x="986739" y="7899"/>
                      </a:lnTo>
                      <a:lnTo>
                        <a:pt x="959154" y="9804"/>
                      </a:lnTo>
                      <a:lnTo>
                        <a:pt x="932256" y="15455"/>
                      </a:lnTo>
                      <a:lnTo>
                        <a:pt x="906411" y="24752"/>
                      </a:lnTo>
                      <a:lnTo>
                        <a:pt x="881976" y="37579"/>
                      </a:lnTo>
                      <a:lnTo>
                        <a:pt x="877481" y="38481"/>
                      </a:lnTo>
                      <a:lnTo>
                        <a:pt x="872883" y="38950"/>
                      </a:lnTo>
                      <a:lnTo>
                        <a:pt x="868273" y="38950"/>
                      </a:lnTo>
                      <a:lnTo>
                        <a:pt x="849693" y="36385"/>
                      </a:lnTo>
                      <a:lnTo>
                        <a:pt x="831697" y="28854"/>
                      </a:lnTo>
                      <a:lnTo>
                        <a:pt x="816216" y="16637"/>
                      </a:lnTo>
                      <a:lnTo>
                        <a:pt x="805230" y="0"/>
                      </a:lnTo>
                      <a:lnTo>
                        <a:pt x="751903" y="53378"/>
                      </a:lnTo>
                      <a:lnTo>
                        <a:pt x="765124" y="69342"/>
                      </a:lnTo>
                      <a:lnTo>
                        <a:pt x="780415" y="83121"/>
                      </a:lnTo>
                      <a:lnTo>
                        <a:pt x="797534" y="94551"/>
                      </a:lnTo>
                      <a:lnTo>
                        <a:pt x="816254" y="103441"/>
                      </a:lnTo>
                      <a:lnTo>
                        <a:pt x="809028" y="116255"/>
                      </a:lnTo>
                      <a:lnTo>
                        <a:pt x="802805" y="129489"/>
                      </a:lnTo>
                      <a:lnTo>
                        <a:pt x="797598" y="143116"/>
                      </a:lnTo>
                      <a:lnTo>
                        <a:pt x="793394" y="157086"/>
                      </a:lnTo>
                      <a:lnTo>
                        <a:pt x="870115" y="148475"/>
                      </a:lnTo>
                      <a:lnTo>
                        <a:pt x="890257" y="119329"/>
                      </a:lnTo>
                      <a:lnTo>
                        <a:pt x="917371" y="96723"/>
                      </a:lnTo>
                      <a:lnTo>
                        <a:pt x="950010" y="82130"/>
                      </a:lnTo>
                      <a:lnTo>
                        <a:pt x="986739" y="76936"/>
                      </a:lnTo>
                      <a:lnTo>
                        <a:pt x="1016203" y="80251"/>
                      </a:lnTo>
                      <a:lnTo>
                        <a:pt x="1043305" y="89700"/>
                      </a:lnTo>
                      <a:lnTo>
                        <a:pt x="1067282" y="104559"/>
                      </a:lnTo>
                      <a:lnTo>
                        <a:pt x="1087450" y="124091"/>
                      </a:lnTo>
                      <a:lnTo>
                        <a:pt x="1164031" y="1155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232" name="object 7"/>
                <p:cNvPicPr/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6255962" y="4875665"/>
                  <a:ext cx="72783" cy="236397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44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07699" y="6417711"/>
            <a:ext cx="547547" cy="254190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69"/>
          <a:stretch/>
        </p:blipFill>
        <p:spPr bwMode="auto">
          <a:xfrm>
            <a:off x="0" y="0"/>
            <a:ext cx="9142164" cy="204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27585" y="3119013"/>
            <a:ext cx="7661364" cy="1967959"/>
          </a:xfrm>
        </p:spPr>
        <p:txBody>
          <a:bodyPr>
            <a:normAutofit/>
          </a:bodyPr>
          <a:lstStyle/>
          <a:p>
            <a:pPr lvl="0" defTabSz="4572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ru-RU" sz="2800" b="1" dirty="0">
                <a:solidFill>
                  <a:srgbClr val="002060"/>
                </a:solidFill>
                <a:latin typeface="Corbel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ПРЕДСТАВЛЕНИЕ СВЕДЕНИЙ</a:t>
            </a:r>
            <a:br>
              <a:rPr lang="ru-RU" sz="2800" b="1" dirty="0">
                <a:solidFill>
                  <a:srgbClr val="002060"/>
                </a:solidFill>
                <a:latin typeface="Corbel" pitchFamily="34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Corbel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  О  СПОРТИВНО ОДАРЕННЫХ ДЕТЯХ</a:t>
            </a:r>
          </a:p>
          <a:p>
            <a:pPr lvl="0" defTabSz="45720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ru-RU" sz="2800" b="1" dirty="0">
                <a:solidFill>
                  <a:srgbClr val="002060"/>
                </a:solidFill>
                <a:latin typeface="Corbel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2026</a:t>
            </a:r>
            <a:endParaRPr lang="ru-RU" sz="2800" dirty="0">
              <a:solidFill>
                <a:srgbClr val="C00000"/>
              </a:solidFill>
              <a:latin typeface="Corbel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09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748464" y="6561078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10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644D9A-D0CA-4811-8B52-E88BD4906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4801" r="24013" b="17800"/>
          <a:stretch/>
        </p:blipFill>
        <p:spPr>
          <a:xfrm>
            <a:off x="0" y="169482"/>
            <a:ext cx="9030591" cy="57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82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748464" y="6561078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11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EE83887-AFEC-460C-9C79-3495F5ED9F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0601" r="24013" b="22000"/>
          <a:stretch/>
        </p:blipFill>
        <p:spPr>
          <a:xfrm>
            <a:off x="157846" y="160338"/>
            <a:ext cx="8923995" cy="571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3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748464" y="6561078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12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9A6C12-F0F7-4A7C-9CD3-1A5DD8F3B0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0601" r="24013" b="20600"/>
          <a:stretch/>
        </p:blipFill>
        <p:spPr>
          <a:xfrm>
            <a:off x="155575" y="33080"/>
            <a:ext cx="8905434" cy="584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21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748464" y="6561078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13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63FDFA-2B90-4B4F-9067-09ACC904A4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33201" r="23225" b="31800"/>
          <a:stretch/>
        </p:blipFill>
        <p:spPr>
          <a:xfrm>
            <a:off x="307975" y="404664"/>
            <a:ext cx="855455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9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748464" y="6561078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14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object 91">
            <a:extLst>
              <a:ext uri="{FF2B5EF4-FFF2-40B4-BE49-F238E27FC236}">
                <a16:creationId xmlns:a16="http://schemas.microsoft.com/office/drawing/2014/main" id="{81BC2B17-ECA8-4DD0-ADFB-5B20E8ABE75F}"/>
              </a:ext>
            </a:extLst>
          </p:cNvPr>
          <p:cNvSpPr/>
          <p:nvPr/>
        </p:nvSpPr>
        <p:spPr>
          <a:xfrm flipV="1">
            <a:off x="-3304" y="150093"/>
            <a:ext cx="470848" cy="304801"/>
          </a:xfrm>
          <a:custGeom>
            <a:avLst/>
            <a:gdLst/>
            <a:ahLst/>
            <a:cxnLst/>
            <a:rect l="l" t="t" r="r" b="b"/>
            <a:pathLst>
              <a:path w="302894" h="45084">
                <a:moveTo>
                  <a:pt x="302653" y="0"/>
                </a:moveTo>
                <a:lnTo>
                  <a:pt x="0" y="0"/>
                </a:lnTo>
                <a:lnTo>
                  <a:pt x="0" y="44589"/>
                </a:lnTo>
                <a:lnTo>
                  <a:pt x="302653" y="44589"/>
                </a:lnTo>
                <a:lnTo>
                  <a:pt x="302653" y="0"/>
                </a:lnTo>
                <a:close/>
              </a:path>
            </a:pathLst>
          </a:custGeom>
          <a:solidFill>
            <a:srgbClr val="5CB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B27ABCF-2E89-4624-8692-0186710D4EE3}"/>
              </a:ext>
            </a:extLst>
          </p:cNvPr>
          <p:cNvSpPr/>
          <p:nvPr/>
        </p:nvSpPr>
        <p:spPr>
          <a:xfrm>
            <a:off x="539553" y="116632"/>
            <a:ext cx="8469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ralewaybold"/>
              </a:rPr>
              <a:t>ФОРМА ЗАЯВКИ</a:t>
            </a:r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0E5117-7C50-414A-9543-AB937CB24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4" t="30400" b="34600"/>
          <a:stretch/>
        </p:blipFill>
        <p:spPr>
          <a:xfrm>
            <a:off x="155574" y="1381919"/>
            <a:ext cx="8979019" cy="1800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C42A98-5807-4C66-8FB6-E9B7FF716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39" t="34601" r="12200" b="33200"/>
          <a:stretch/>
        </p:blipFill>
        <p:spPr>
          <a:xfrm>
            <a:off x="155574" y="3537644"/>
            <a:ext cx="6552728" cy="16561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D639110-920C-4204-9DC9-F358A3059D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562" t="26995" r="12988" b="65400"/>
          <a:stretch/>
        </p:blipFill>
        <p:spPr>
          <a:xfrm>
            <a:off x="7171682" y="692696"/>
            <a:ext cx="1659084" cy="7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2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676456" y="6525344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15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683568" y="-6891"/>
            <a:ext cx="8208912" cy="870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2200" b="1" dirty="0">
                <a:latin typeface="ralewaymedium"/>
              </a:rPr>
              <a:t> 2 согласия на обработку и на передачу </a:t>
            </a: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250955" y="871185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Субъект от 14 лет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96136" y="9087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Субъект до 14 лет</a:t>
            </a: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6660233" y="1412776"/>
            <a:ext cx="432047" cy="108000"/>
          </a:xfrm>
          <a:prstGeom prst="triangl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object 91">
            <a:extLst>
              <a:ext uri="{FF2B5EF4-FFF2-40B4-BE49-F238E27FC236}">
                <a16:creationId xmlns:a16="http://schemas.microsoft.com/office/drawing/2014/main" id="{DA7FE776-4213-48CC-8BD4-3DFEBFCB0B34}"/>
              </a:ext>
            </a:extLst>
          </p:cNvPr>
          <p:cNvSpPr/>
          <p:nvPr/>
        </p:nvSpPr>
        <p:spPr>
          <a:xfrm flipV="1">
            <a:off x="-3304" y="150093"/>
            <a:ext cx="470848" cy="304801"/>
          </a:xfrm>
          <a:custGeom>
            <a:avLst/>
            <a:gdLst/>
            <a:ahLst/>
            <a:cxnLst/>
            <a:rect l="l" t="t" r="r" b="b"/>
            <a:pathLst>
              <a:path w="302894" h="45084">
                <a:moveTo>
                  <a:pt x="302653" y="0"/>
                </a:moveTo>
                <a:lnTo>
                  <a:pt x="0" y="0"/>
                </a:lnTo>
                <a:lnTo>
                  <a:pt x="0" y="44589"/>
                </a:lnTo>
                <a:lnTo>
                  <a:pt x="302653" y="44589"/>
                </a:lnTo>
                <a:lnTo>
                  <a:pt x="302653" y="0"/>
                </a:lnTo>
                <a:close/>
              </a:path>
            </a:pathLst>
          </a:custGeom>
          <a:solidFill>
            <a:srgbClr val="5CB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2D05E4-35AE-4B6D-9E71-8E73BC223C28}"/>
              </a:ext>
            </a:extLst>
          </p:cNvPr>
          <p:cNvSpPr/>
          <p:nvPr/>
        </p:nvSpPr>
        <p:spPr>
          <a:xfrm>
            <a:off x="2051720" y="332656"/>
            <a:ext cx="54726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YS Text"/>
              </a:rPr>
              <a:t>статья 10.1 Закона о персональных данных № 152-ФЗ.</a:t>
            </a:r>
            <a:endParaRPr 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74F1915-A80C-4FE4-B473-C05CA93CCC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4" t="22001" r="22438" b="6601"/>
          <a:stretch/>
        </p:blipFill>
        <p:spPr>
          <a:xfrm>
            <a:off x="4788024" y="1947875"/>
            <a:ext cx="2906804" cy="24302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5FF508-2CFF-49F5-8014-B2FC815906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24" t="23930" r="23226" b="6596"/>
          <a:stretch/>
        </p:blipFill>
        <p:spPr>
          <a:xfrm>
            <a:off x="613648" y="1562008"/>
            <a:ext cx="3206196" cy="27091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028F78-D893-4995-A5A3-89EAA0C0DF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38" t="23929" r="22438" b="4497"/>
          <a:stretch/>
        </p:blipFill>
        <p:spPr>
          <a:xfrm>
            <a:off x="5293118" y="3875787"/>
            <a:ext cx="3369890" cy="2778811"/>
          </a:xfrm>
          <a:prstGeom prst="rect">
            <a:avLst/>
          </a:prstGeom>
        </p:spPr>
      </p:pic>
      <p:sp>
        <p:nvSpPr>
          <p:cNvPr id="34" name="Равнобедренный треугольник 33"/>
          <p:cNvSpPr/>
          <p:nvPr/>
        </p:nvSpPr>
        <p:spPr>
          <a:xfrm rot="10800000">
            <a:off x="2123728" y="1340768"/>
            <a:ext cx="432047" cy="108000"/>
          </a:xfrm>
          <a:prstGeom prst="triangl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F55D38-6157-4D73-85EB-CF3BD8C947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524" t="22001" r="23226" b="4497"/>
          <a:stretch/>
        </p:blipFill>
        <p:spPr>
          <a:xfrm>
            <a:off x="1487440" y="4149080"/>
            <a:ext cx="2978116" cy="260597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676456" y="6525344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16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95536" y="-33786"/>
            <a:ext cx="8748464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object 4"/>
          <p:cNvSpPr txBox="1"/>
          <p:nvPr/>
        </p:nvSpPr>
        <p:spPr>
          <a:xfrm>
            <a:off x="251520" y="714966"/>
            <a:ext cx="8712968" cy="54503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700" algn="just">
              <a:lnSpc>
                <a:spcPts val="2000"/>
              </a:lnSpc>
              <a:spcBef>
                <a:spcPts val="105"/>
              </a:spcBef>
              <a:spcAft>
                <a:spcPts val="600"/>
              </a:spcAft>
            </a:pPr>
            <a:r>
              <a:rPr sz="1600" spc="-1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1.</a:t>
            </a:r>
            <a:r>
              <a:rPr lang="ru-RU" sz="1600" spc="-1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 </a:t>
            </a:r>
            <a:r>
              <a:rPr lang="ru-RU" sz="1500" spc="-1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Д</a:t>
            </a:r>
            <a:r>
              <a:rPr sz="1500" spc="-1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анные</a:t>
            </a:r>
            <a:r>
              <a:rPr sz="1500" spc="9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sz="1500" spc="-1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победителей</a:t>
            </a:r>
            <a:r>
              <a:rPr sz="1500" spc="6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и</a:t>
            </a:r>
            <a:r>
              <a:rPr sz="1500" spc="4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sz="1500" spc="-5" dirty="0" err="1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призеров</a:t>
            </a:r>
            <a:r>
              <a:rPr lang="ru-RU" sz="1500" spc="-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,</a:t>
            </a:r>
            <a:r>
              <a:rPr sz="1500" spc="7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sz="1500" spc="-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в </a:t>
            </a:r>
            <a:r>
              <a:rPr sz="15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sz="1500" spc="-5" dirty="0" err="1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соответствии</a:t>
            </a:r>
            <a:r>
              <a:rPr sz="1500" spc="37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500" spc="37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с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Приказом  Министерства просвещения Российской Федерации от 31.08.2025 № 639 "Об 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2025/26 учебный год», </a:t>
            </a:r>
            <a:endParaRPr lang="ru-RU" sz="1600" kern="0" dirty="0">
              <a:solidFill>
                <a:schemeClr val="accent1">
                  <a:lumMod val="50000"/>
                </a:schemeClr>
              </a:solidFill>
            </a:endParaRPr>
          </a:p>
          <a:p>
            <a:pPr marR="5080" indent="12700" algn="just">
              <a:lnSpc>
                <a:spcPts val="2000"/>
              </a:lnSpc>
              <a:spcBef>
                <a:spcPts val="105"/>
              </a:spcBef>
              <a:spcAft>
                <a:spcPts val="600"/>
              </a:spcAft>
            </a:pPr>
            <a:r>
              <a:rPr lang="ru-RU" sz="1600" spc="-5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-</a:t>
            </a:r>
            <a:r>
              <a:rPr lang="ru-RU" sz="1600" spc="-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направлять на электронный адрес начальника отдела координации деятельности </a:t>
            </a:r>
            <a:r>
              <a:rPr lang="ru-RU" sz="1600" spc="-5" dirty="0" err="1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физкультурно</a:t>
            </a:r>
            <a:r>
              <a:rPr lang="ru-RU" sz="1600" spc="-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- спортивных организаций, осуществляющих подготовку спортивного резерва Закревской Ирины Юрьевны </a:t>
            </a:r>
            <a:r>
              <a:rPr lang="ru-RU" sz="1600" u="sng" dirty="0">
                <a:latin typeface="ralewaymedium"/>
                <a:hlinkClick r:id="rId3"/>
              </a:rPr>
              <a:t>iiuzakrevskaia@csp.permkrai.ru</a:t>
            </a:r>
            <a:r>
              <a:rPr lang="ru-RU" sz="1600" spc="-5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  в</a:t>
            </a:r>
            <a:r>
              <a:rPr lang="ru-RU" sz="1600" spc="25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 </a:t>
            </a:r>
            <a:r>
              <a:rPr lang="ru-RU" sz="1600" spc="-20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течение</a:t>
            </a:r>
            <a:r>
              <a:rPr lang="ru-RU" sz="1600" spc="105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 </a:t>
            </a:r>
            <a:r>
              <a:rPr lang="ru-RU" sz="1600" spc="-5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7 </a:t>
            </a:r>
            <a:r>
              <a:rPr lang="ru-RU" sz="1600" spc="-484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 </a:t>
            </a:r>
            <a:r>
              <a:rPr lang="ru-RU" sz="1600" spc="-10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дней</a:t>
            </a:r>
            <a:r>
              <a:rPr lang="ru-RU" sz="1600" spc="40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после</a:t>
            </a:r>
            <a:r>
              <a:rPr lang="ru-RU" sz="1600" spc="30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 </a:t>
            </a:r>
            <a:r>
              <a:rPr lang="ru-RU" sz="1600" spc="-20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окончания</a:t>
            </a:r>
            <a:r>
              <a:rPr lang="ru-RU" sz="1600" spc="50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 </a:t>
            </a:r>
            <a:r>
              <a:rPr lang="ru-RU" sz="1600" spc="-15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спортивных</a:t>
            </a:r>
            <a:r>
              <a:rPr lang="ru-RU" sz="1600" spc="65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 </a:t>
            </a:r>
            <a:r>
              <a:rPr lang="ru-RU" sz="1600" spc="-10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соревнований</a:t>
            </a:r>
            <a:r>
              <a:rPr lang="ru-RU" sz="1600" spc="100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 </a:t>
            </a:r>
            <a:r>
              <a:rPr lang="ru-RU" sz="1600" spc="-5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–</a:t>
            </a:r>
            <a:r>
              <a:rPr lang="ru-RU" sz="1600" spc="20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 </a:t>
            </a:r>
            <a:r>
              <a:rPr lang="ru-RU" sz="1600" b="1" spc="-15" dirty="0">
                <a:solidFill>
                  <a:schemeClr val="accent1">
                    <a:lumMod val="50000"/>
                  </a:schemeClr>
                </a:solidFill>
                <a:latin typeface="ralewaymedium"/>
                <a:cs typeface="Times New Roman"/>
              </a:rPr>
              <a:t>постоянно!!!</a:t>
            </a:r>
          </a:p>
          <a:p>
            <a:pPr marR="5080" indent="12700" algn="just">
              <a:lnSpc>
                <a:spcPts val="1800"/>
              </a:lnSpc>
              <a:spcBef>
                <a:spcPts val="105"/>
              </a:spcBef>
              <a:spcAft>
                <a:spcPts val="600"/>
              </a:spcAft>
              <a:buAutoNum type="arabicPeriod" startAt="2"/>
            </a:pPr>
            <a:r>
              <a:rPr lang="ru-RU" sz="1500" spc="-1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   Назначить ответственного за сбор и оперативную  передачу данных  в адрес ГКБУ «Центр спортивной</a:t>
            </a:r>
          </a:p>
          <a:p>
            <a:pPr marR="5080" indent="12700" algn="just">
              <a:lnSpc>
                <a:spcPts val="1800"/>
              </a:lnSpc>
              <a:spcBef>
                <a:spcPts val="105"/>
              </a:spcBef>
              <a:spcAft>
                <a:spcPts val="600"/>
              </a:spcAft>
            </a:pPr>
            <a:r>
              <a:rPr lang="ru-RU" sz="1500" spc="-1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      подготовки Пермского края»;</a:t>
            </a:r>
            <a:endParaRPr lang="ru-RU" sz="1500" spc="-5" dirty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  <a:p>
            <a:pPr marL="342900" marR="474980" indent="-342900" algn="just">
              <a:lnSpc>
                <a:spcPts val="2000"/>
              </a:lnSpc>
              <a:spcBef>
                <a:spcPts val="120"/>
              </a:spcBef>
              <a:spcAft>
                <a:spcPts val="600"/>
              </a:spcAft>
              <a:buAutoNum type="arabicPeriod" startAt="3"/>
              <a:tabLst>
                <a:tab pos="0" algn="l"/>
                <a:tab pos="1893888" algn="l"/>
              </a:tabLst>
            </a:pPr>
            <a:r>
              <a:rPr lang="ru-RU" sz="1500" spc="-2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Информацию по работе со спортивно одаренными детьми можно получить в отделе  координации деятельности и методического обеспечения  ГКБУ «ЦСП ПК» по тел.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8</a:t>
            </a:r>
            <a:r>
              <a:rPr lang="ru-RU" sz="1500" spc="1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500" spc="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(342)</a:t>
            </a:r>
            <a:r>
              <a:rPr lang="ru-RU" sz="1500" spc="-5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500" spc="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215</a:t>
            </a:r>
            <a:r>
              <a:rPr lang="ru-RU" sz="1500" spc="-4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500" spc="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40</a:t>
            </a:r>
            <a:r>
              <a:rPr lang="ru-RU" sz="1500" spc="-1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500" spc="5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50</a:t>
            </a:r>
            <a:r>
              <a:rPr lang="ru-RU" sz="1500" spc="-1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(доб.272);</a:t>
            </a:r>
          </a:p>
          <a:p>
            <a:pPr marL="342900" marR="474980" indent="-342900" algn="just">
              <a:lnSpc>
                <a:spcPts val="2000"/>
              </a:lnSpc>
              <a:spcBef>
                <a:spcPts val="120"/>
              </a:spcBef>
              <a:spcAft>
                <a:spcPts val="600"/>
              </a:spcAft>
              <a:buAutoNum type="arabicPeriod" startAt="3"/>
              <a:tabLst>
                <a:tab pos="0" algn="l"/>
                <a:tab pos="1893888" algn="l"/>
              </a:tabLst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Информационно-методические материалы по работе со спортивно одаренными детьми выложена на сайте ГКБУ «ЦСП ПК» по ссылке: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https://csp59.ru/csp/dokumenty/metodic-do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с/</a:t>
            </a:r>
            <a:r>
              <a:rPr lang="en-US" sz="1500" dirty="0" err="1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sportivno-odarennye-deti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/</a:t>
            </a:r>
            <a:endParaRPr lang="ru-RU" sz="1500" dirty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  <a:p>
            <a:pPr marR="474980" algn="just">
              <a:lnSpc>
                <a:spcPts val="2400"/>
              </a:lnSpc>
              <a:spcBef>
                <a:spcPts val="120"/>
              </a:spcBef>
              <a:spcAft>
                <a:spcPts val="600"/>
              </a:spcAft>
              <a:tabLst>
                <a:tab pos="0" algn="l"/>
                <a:tab pos="1893888" algn="l"/>
              </a:tabLst>
            </a:pPr>
            <a:endParaRPr sz="1500" dirty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</p:txBody>
      </p:sp>
      <p:sp>
        <p:nvSpPr>
          <p:cNvPr id="52" name="Rectangle 20"/>
          <p:cNvSpPr>
            <a:spLocks noChangeArrowheads="1"/>
          </p:cNvSpPr>
          <p:nvPr/>
        </p:nvSpPr>
        <p:spPr bwMode="auto">
          <a:xfrm>
            <a:off x="536823" y="43855"/>
            <a:ext cx="8283649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2200" b="1" dirty="0">
                <a:latin typeface="ralewaymedium"/>
              </a:rPr>
              <a:t>Порядок предоставления данных</a:t>
            </a:r>
            <a:endParaRPr lang="ru-RU" sz="2200" b="1" dirty="0">
              <a:latin typeface="ralewaymedium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latin typeface="ralewaymedium"/>
              <a:cs typeface="Times New Roman" pitchFamily="16" charset="0"/>
            </a:endParaRPr>
          </a:p>
        </p:txBody>
      </p:sp>
      <p:sp>
        <p:nvSpPr>
          <p:cNvPr id="29" name="object 91">
            <a:extLst>
              <a:ext uri="{FF2B5EF4-FFF2-40B4-BE49-F238E27FC236}">
                <a16:creationId xmlns:a16="http://schemas.microsoft.com/office/drawing/2014/main" id="{DA433E16-438A-4925-8440-35AABE260436}"/>
              </a:ext>
            </a:extLst>
          </p:cNvPr>
          <p:cNvSpPr/>
          <p:nvPr/>
        </p:nvSpPr>
        <p:spPr>
          <a:xfrm flipV="1">
            <a:off x="-3304" y="150093"/>
            <a:ext cx="470848" cy="304801"/>
          </a:xfrm>
          <a:custGeom>
            <a:avLst/>
            <a:gdLst/>
            <a:ahLst/>
            <a:cxnLst/>
            <a:rect l="l" t="t" r="r" b="b"/>
            <a:pathLst>
              <a:path w="302894" h="45084">
                <a:moveTo>
                  <a:pt x="302653" y="0"/>
                </a:moveTo>
                <a:lnTo>
                  <a:pt x="0" y="0"/>
                </a:lnTo>
                <a:lnTo>
                  <a:pt x="0" y="44589"/>
                </a:lnTo>
                <a:lnTo>
                  <a:pt x="302653" y="44589"/>
                </a:lnTo>
                <a:lnTo>
                  <a:pt x="302653" y="0"/>
                </a:lnTo>
                <a:close/>
              </a:path>
            </a:pathLst>
          </a:custGeom>
          <a:solidFill>
            <a:srgbClr val="5CBD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95536" y="-33786"/>
            <a:ext cx="8748464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object 4"/>
          <p:cNvSpPr txBox="1"/>
          <p:nvPr/>
        </p:nvSpPr>
        <p:spPr>
          <a:xfrm>
            <a:off x="323528" y="827430"/>
            <a:ext cx="8712968" cy="263931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1600" spc="-1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 </a:t>
            </a:r>
            <a:r>
              <a:rPr lang="ru-RU" sz="1500" spc="-1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А</a:t>
            </a:r>
            <a:r>
              <a:rPr lang="ru-RU" sz="1600" dirty="0"/>
              <a:t>ктуальные ЕКП и ВРВС находятся на сайте Министерства спорта РФ (</a:t>
            </a:r>
            <a:r>
              <a:rPr lang="ru-RU" u="sng" dirty="0">
                <a:hlinkClick r:id="rId3"/>
              </a:rPr>
              <a:t>https://www.minsport.gov.ru/</a:t>
            </a:r>
            <a:r>
              <a:rPr lang="ru-RU" sz="1600" dirty="0"/>
              <a:t>:</a:t>
            </a:r>
          </a:p>
          <a:p>
            <a:endParaRPr lang="ru-RU" sz="1600" dirty="0"/>
          </a:p>
          <a:p>
            <a:r>
              <a:rPr lang="ru-RU" b="1" dirty="0"/>
              <a:t>ЕКП</a:t>
            </a:r>
            <a:r>
              <a:rPr lang="ru-RU" dirty="0"/>
              <a:t>: </a:t>
            </a:r>
            <a:r>
              <a:rPr lang="ru-RU" dirty="0">
                <a:hlinkClick r:id="rId4"/>
              </a:rPr>
              <a:t>https://minsport.gov.ru/activity/government-regulation/edinyj-kalendarnyj-plan/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b="1" dirty="0"/>
              <a:t>ВРВС</a:t>
            </a:r>
            <a:r>
              <a:rPr lang="ru-RU" dirty="0"/>
              <a:t>: https://minsport.gov.ru/activity/government-regulation/priznanie-vidov-sporta-i-sportivnyh-discziplin-vserossijskij-reestr-vidov-sporta/.</a:t>
            </a:r>
          </a:p>
          <a:p>
            <a:endParaRPr lang="ru-RU" sz="1600" dirty="0"/>
          </a:p>
          <a:p>
            <a:endParaRPr lang="ru-RU" sz="1600" dirty="0"/>
          </a:p>
          <a:p>
            <a:pPr marR="5080" indent="12700" algn="just">
              <a:lnSpc>
                <a:spcPts val="2000"/>
              </a:lnSpc>
              <a:spcBef>
                <a:spcPts val="105"/>
              </a:spcBef>
              <a:spcAft>
                <a:spcPts val="600"/>
              </a:spcAft>
            </a:pPr>
            <a:endParaRPr sz="1500" dirty="0">
              <a:solidFill>
                <a:schemeClr val="accent1">
                  <a:lumMod val="50000"/>
                </a:schemeClr>
              </a:solidFill>
              <a:cs typeface="Times New Roman"/>
            </a:endParaRPr>
          </a:p>
        </p:txBody>
      </p:sp>
      <p:sp>
        <p:nvSpPr>
          <p:cNvPr id="52" name="Rectangle 20"/>
          <p:cNvSpPr>
            <a:spLocks noChangeArrowheads="1"/>
          </p:cNvSpPr>
          <p:nvPr/>
        </p:nvSpPr>
        <p:spPr bwMode="auto">
          <a:xfrm>
            <a:off x="251520" y="-27384"/>
            <a:ext cx="8748464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r>
              <a:rPr lang="ru-RU" sz="3200" b="1" dirty="0">
                <a:solidFill>
                  <a:srgbClr val="FF0000"/>
                </a:solidFill>
                <a:latin typeface="Corbel" pitchFamily="34" charset="0"/>
              </a:rPr>
              <a:t>Полезные ссылки:</a:t>
            </a: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3200" b="1" dirty="0">
              <a:solidFill>
                <a:srgbClr val="FF0000"/>
              </a:solidFill>
              <a:latin typeface="Corbel" pitchFamily="34" charset="0"/>
              <a:cs typeface="Times New Roman" pitchFamily="16" charset="0"/>
            </a:endParaRP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EBE5BBF5-986E-4A13-B784-320973EACE20}"/>
              </a:ext>
            </a:extLst>
          </p:cNvPr>
          <p:cNvSpPr txBox="1">
            <a:spLocks/>
          </p:cNvSpPr>
          <p:nvPr/>
        </p:nvSpPr>
        <p:spPr bwMode="auto">
          <a:xfrm>
            <a:off x="8676456" y="6525344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17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-108520" y="-33786"/>
            <a:ext cx="828092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solidFill>
                <a:srgbClr val="EE204F"/>
              </a:solidFill>
              <a:latin typeface="Arial Black" pitchFamily="34" charset="0"/>
              <a:cs typeface="Times New Roman" pitchFamily="16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B0EE8A8-FA95-45B3-9344-2231124433EF}"/>
              </a:ext>
            </a:extLst>
          </p:cNvPr>
          <p:cNvSpPr/>
          <p:nvPr/>
        </p:nvSpPr>
        <p:spPr>
          <a:xfrm>
            <a:off x="460374" y="76562"/>
            <a:ext cx="836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000000"/>
                </a:solidFill>
                <a:latin typeface="ralewaybold"/>
              </a:rPr>
              <a:t>Что дает попадание в государственный информационный ресурс (ГИР)</a:t>
            </a:r>
            <a:endParaRPr lang="ru-RU" sz="2000" b="1" i="0" dirty="0">
              <a:solidFill>
                <a:srgbClr val="000000"/>
              </a:solidFill>
              <a:effectLst/>
              <a:latin typeface="ralewaybold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109ED9-2E55-4932-9F36-B87966EC95D4}"/>
              </a:ext>
            </a:extLst>
          </p:cNvPr>
          <p:cNvSpPr/>
          <p:nvPr/>
        </p:nvSpPr>
        <p:spPr>
          <a:xfrm>
            <a:off x="539552" y="944538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ralewayextrabold"/>
              </a:rPr>
              <a:t>спортсменам - школьникам:</a:t>
            </a:r>
            <a:endParaRPr lang="ru-RU" b="1" i="0" dirty="0">
              <a:solidFill>
                <a:srgbClr val="000000"/>
              </a:solidFill>
              <a:effectLst/>
              <a:latin typeface="ralewayextra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DC3F91-DF31-4157-A98F-E53105C52224}"/>
              </a:ext>
            </a:extLst>
          </p:cNvPr>
          <p:cNvSpPr/>
          <p:nvPr/>
        </p:nvSpPr>
        <p:spPr>
          <a:xfrm>
            <a:off x="539552" y="3409836"/>
            <a:ext cx="83600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ralewaymedium"/>
              </a:rPr>
              <a:t>При поступлении на обучение по программам высшего образования начисляются баллы</a:t>
            </a:r>
            <a:br>
              <a:rPr lang="ru-RU" sz="1400" dirty="0">
                <a:solidFill>
                  <a:srgbClr val="000000"/>
                </a:solidFill>
                <a:latin typeface="ralewaymedium"/>
              </a:rPr>
            </a:br>
            <a:r>
              <a:rPr lang="ru-RU" sz="1400" dirty="0">
                <a:solidFill>
                  <a:srgbClr val="000000"/>
                </a:solidFill>
                <a:latin typeface="ralewaymedium"/>
              </a:rPr>
              <a:t> за индивидуальные достижения по решению организации.</a:t>
            </a:r>
            <a:endParaRPr lang="ru-RU" sz="1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67582F-264F-4E38-9323-C4F5BC800CA0}"/>
              </a:ext>
            </a:extLst>
          </p:cNvPr>
          <p:cNvSpPr/>
          <p:nvPr/>
        </p:nvSpPr>
        <p:spPr>
          <a:xfrm>
            <a:off x="539552" y="1443261"/>
            <a:ext cx="828092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rgbClr val="000000"/>
                </a:solidFill>
                <a:latin typeface="ralewaymedium"/>
              </a:rPr>
              <a:t>Стать претендентом на получение гранта Президента Российской Федерации для лиц, проявивших выдающиеся способности (в соответствии с Указом Президента Российской Федерации от 7 декабря 2015 г. № 607 «О мерах государственной поддержки лиц, проявивших выдающиеся способности»). </a:t>
            </a:r>
          </a:p>
          <a:p>
            <a:pPr>
              <a:spcAft>
                <a:spcPts val="600"/>
              </a:spcAft>
            </a:pPr>
            <a:r>
              <a:rPr lang="ru-RU" sz="1400" i="1" dirty="0">
                <a:solidFill>
                  <a:srgbClr val="000000"/>
                </a:solidFill>
                <a:latin typeface="ralewaymedium"/>
              </a:rPr>
              <a:t>Подробная информация о программе грантов на сайте </a:t>
            </a:r>
            <a:r>
              <a:rPr lang="ru-RU" sz="1400" i="1" dirty="0" err="1">
                <a:solidFill>
                  <a:srgbClr val="FF7418"/>
                </a:solidFill>
                <a:latin typeface="ralewaymedium"/>
                <a:hlinkClick r:id="rId3"/>
              </a:rPr>
              <a:t>грантыпрезидента.рф</a:t>
            </a:r>
            <a:endParaRPr lang="ru-RU" sz="1400" i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73063A-AEF7-4592-ACA2-826782A790A8}"/>
              </a:ext>
            </a:extLst>
          </p:cNvPr>
          <p:cNvSpPr/>
          <p:nvPr/>
        </p:nvSpPr>
        <p:spPr>
          <a:xfrm>
            <a:off x="539552" y="2805197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ralewaymedium"/>
              </a:rPr>
              <a:t>Фонд «Талант и успех» использует сведения информационного ресурса при отборе</a:t>
            </a:r>
            <a:br>
              <a:rPr lang="ru-RU" sz="1400" dirty="0">
                <a:solidFill>
                  <a:srgbClr val="000000"/>
                </a:solidFill>
                <a:latin typeface="ralewaymedium"/>
              </a:rPr>
            </a:br>
            <a:r>
              <a:rPr lang="ru-RU" sz="1400" dirty="0">
                <a:solidFill>
                  <a:srgbClr val="000000"/>
                </a:solidFill>
                <a:latin typeface="ralewaymedium"/>
              </a:rPr>
              <a:t> на интенсивные спортивные программы  Образовательного центра «Сириус».</a:t>
            </a:r>
            <a:endParaRPr lang="ru-RU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78573F-34F4-424C-9ED3-4D240B8F47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200" r="872" b="35250"/>
          <a:stretch/>
        </p:blipFill>
        <p:spPr>
          <a:xfrm>
            <a:off x="39848" y="4063345"/>
            <a:ext cx="9064303" cy="2702915"/>
          </a:xfrm>
          <a:prstGeom prst="rect">
            <a:avLst/>
          </a:prstGeom>
        </p:spPr>
      </p:pic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748464" y="6525344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2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20" name="object 91">
            <a:extLst>
              <a:ext uri="{FF2B5EF4-FFF2-40B4-BE49-F238E27FC236}">
                <a16:creationId xmlns:a16="http://schemas.microsoft.com/office/drawing/2014/main" id="{7632385E-8396-46C6-B940-A9745C12F1CA}"/>
              </a:ext>
            </a:extLst>
          </p:cNvPr>
          <p:cNvSpPr/>
          <p:nvPr/>
        </p:nvSpPr>
        <p:spPr>
          <a:xfrm flipV="1">
            <a:off x="-3304" y="179115"/>
            <a:ext cx="470848" cy="304801"/>
          </a:xfrm>
          <a:custGeom>
            <a:avLst/>
            <a:gdLst/>
            <a:ahLst/>
            <a:cxnLst/>
            <a:rect l="l" t="t" r="r" b="b"/>
            <a:pathLst>
              <a:path w="302894" h="45084">
                <a:moveTo>
                  <a:pt x="302653" y="0"/>
                </a:moveTo>
                <a:lnTo>
                  <a:pt x="0" y="0"/>
                </a:lnTo>
                <a:lnTo>
                  <a:pt x="0" y="44589"/>
                </a:lnTo>
                <a:lnTo>
                  <a:pt x="302653" y="44589"/>
                </a:lnTo>
                <a:lnTo>
                  <a:pt x="302653" y="0"/>
                </a:lnTo>
                <a:close/>
              </a:path>
            </a:pathLst>
          </a:custGeom>
          <a:solidFill>
            <a:srgbClr val="5CBD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3895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748464" y="6525344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3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-108520" y="-33786"/>
            <a:ext cx="828092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solidFill>
                <a:srgbClr val="EE204F"/>
              </a:solidFill>
              <a:latin typeface="Arial Black" pitchFamily="34" charset="0"/>
              <a:cs typeface="Times New Roman" pitchFamily="16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109ED9-2E55-4932-9F36-B87966EC95D4}"/>
              </a:ext>
            </a:extLst>
          </p:cNvPr>
          <p:cNvSpPr/>
          <p:nvPr/>
        </p:nvSpPr>
        <p:spPr>
          <a:xfrm>
            <a:off x="467544" y="908720"/>
            <a:ext cx="314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rgbClr val="000000"/>
                </a:solidFill>
                <a:latin typeface="ralewayextrabold"/>
              </a:rPr>
              <a:t>спортсменам - студентам:</a:t>
            </a:r>
            <a:endParaRPr lang="ru-RU" b="1" i="0" dirty="0">
              <a:solidFill>
                <a:srgbClr val="000000"/>
              </a:solidFill>
              <a:effectLst/>
              <a:latin typeface="ralewayextrabold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8C945F-AFE4-453F-9ED3-92F2743AB140}"/>
              </a:ext>
            </a:extLst>
          </p:cNvPr>
          <p:cNvSpPr/>
          <p:nvPr/>
        </p:nvSpPr>
        <p:spPr>
          <a:xfrm>
            <a:off x="460374" y="76562"/>
            <a:ext cx="8360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>
                <a:solidFill>
                  <a:srgbClr val="000000"/>
                </a:solidFill>
                <a:latin typeface="ralewaybold"/>
              </a:rPr>
              <a:t>Что дает попадание в государственный информационный ресурс (ГИР)</a:t>
            </a:r>
            <a:endParaRPr lang="ru-RU" sz="2000" b="1" i="0" dirty="0">
              <a:solidFill>
                <a:srgbClr val="000000"/>
              </a:solidFill>
              <a:effectLst/>
              <a:latin typeface="ralewaybold"/>
            </a:endParaRPr>
          </a:p>
        </p:txBody>
      </p:sp>
      <p:pic>
        <p:nvPicPr>
          <p:cNvPr id="1026" name="Picture 2" descr="http://www.sguor.ru/info/arx%2017/imag_news/%D0%B4%D0%B5%D0%BA18/%D0%B3%D1%80%D0%B0%D0%BD%D1%82.jpg">
            <a:extLst>
              <a:ext uri="{FF2B5EF4-FFF2-40B4-BE49-F238E27FC236}">
                <a16:creationId xmlns:a16="http://schemas.microsoft.com/office/drawing/2014/main" id="{45F777F3-D6B4-4E00-9767-A1CCF781B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557" y="3930663"/>
            <a:ext cx="4716016" cy="2859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2C25B34-11FE-4A35-AB4C-A8EE35DB97A1}"/>
              </a:ext>
            </a:extLst>
          </p:cNvPr>
          <p:cNvSpPr/>
          <p:nvPr/>
        </p:nvSpPr>
        <p:spPr>
          <a:xfrm>
            <a:off x="395535" y="1276305"/>
            <a:ext cx="86409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ralewaymedium"/>
                <a:cs typeface="Times New Roman" panose="02020603050405020304" pitchFamily="18" charset="0"/>
              </a:rPr>
              <a:t>Гранты Президента Российской Федерации лицам, проявившим выдающиеся способности и показавшим высокие достижения в области спорта, поступившим </a:t>
            </a:r>
            <a:br>
              <a:rPr lang="ru-RU" sz="1600" dirty="0">
                <a:solidFill>
                  <a:srgbClr val="000000"/>
                </a:solidFill>
                <a:latin typeface="ralewaymedium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ralewaymedium"/>
                <a:cs typeface="Times New Roman" panose="02020603050405020304" pitchFamily="18" charset="0"/>
              </a:rPr>
              <a:t>на обучение в профессиональные образовательные организации, образовательные организации высшего образования, научные организации по очной, очно-заочной и заочной формам обучения по программам подготовки специалистов среднего звена, программам бакалавриата, программам специалитета и программам магистратуры за счет бюджетных ассигнований федерального бюджета, бюджетов субъектов Российской </a:t>
            </a:r>
            <a:r>
              <a:rPr lang="ru-RU" sz="1600" dirty="0" err="1">
                <a:solidFill>
                  <a:srgbClr val="000000"/>
                </a:solidFill>
                <a:latin typeface="ralewaymedium"/>
                <a:cs typeface="Times New Roman" panose="02020603050405020304" pitchFamily="18" charset="0"/>
              </a:rPr>
              <a:t>Федерациии</a:t>
            </a:r>
            <a:r>
              <a:rPr lang="ru-RU" sz="1600" dirty="0">
                <a:solidFill>
                  <a:srgbClr val="000000"/>
                </a:solidFill>
                <a:latin typeface="ralewaymedium"/>
                <a:cs typeface="Times New Roman" panose="02020603050405020304" pitchFamily="18" charset="0"/>
              </a:rPr>
              <a:t> местных бюджетов (Указы Президента Российской Федерации от 7 декабря 2015 года № 607, от 18 ноября 2019 г. № 565</a:t>
            </a:r>
            <a:endParaRPr lang="ru-RU" sz="1600" dirty="0"/>
          </a:p>
        </p:txBody>
      </p:sp>
      <p:sp>
        <p:nvSpPr>
          <p:cNvPr id="17" name="object 91">
            <a:extLst>
              <a:ext uri="{FF2B5EF4-FFF2-40B4-BE49-F238E27FC236}">
                <a16:creationId xmlns:a16="http://schemas.microsoft.com/office/drawing/2014/main" id="{31C97557-7285-4C75-A679-6392B3D81B08}"/>
              </a:ext>
            </a:extLst>
          </p:cNvPr>
          <p:cNvSpPr/>
          <p:nvPr/>
        </p:nvSpPr>
        <p:spPr>
          <a:xfrm flipV="1">
            <a:off x="-3304" y="159618"/>
            <a:ext cx="470848" cy="304801"/>
          </a:xfrm>
          <a:custGeom>
            <a:avLst/>
            <a:gdLst/>
            <a:ahLst/>
            <a:cxnLst/>
            <a:rect l="l" t="t" r="r" b="b"/>
            <a:pathLst>
              <a:path w="302894" h="45084">
                <a:moveTo>
                  <a:pt x="302653" y="0"/>
                </a:moveTo>
                <a:lnTo>
                  <a:pt x="0" y="0"/>
                </a:lnTo>
                <a:lnTo>
                  <a:pt x="0" y="44589"/>
                </a:lnTo>
                <a:lnTo>
                  <a:pt x="302653" y="44589"/>
                </a:lnTo>
                <a:lnTo>
                  <a:pt x="302653" y="0"/>
                </a:lnTo>
                <a:close/>
              </a:path>
            </a:pathLst>
          </a:custGeom>
          <a:solidFill>
            <a:srgbClr val="5CBD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43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748464" y="6525344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4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-108520" y="-33786"/>
            <a:ext cx="828092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sz="2200" b="1" dirty="0">
              <a:solidFill>
                <a:srgbClr val="EE204F"/>
              </a:solidFill>
              <a:latin typeface="Arial Black" pitchFamily="34" charset="0"/>
              <a:cs typeface="Times New Roman" pitchFamily="16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66FA95A-593A-4CE0-BE0C-3B9133D48957}"/>
              </a:ext>
            </a:extLst>
          </p:cNvPr>
          <p:cNvSpPr/>
          <p:nvPr/>
        </p:nvSpPr>
        <p:spPr>
          <a:xfrm>
            <a:off x="539552" y="657647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alewaymedium"/>
              </a:rPr>
              <a:t>Выявлением одарённых детей и молодёжи в ГИР и их дальнейшим сопровождением занимается Образовательный Фонд «Талант и успех» (</a:t>
            </a:r>
            <a:r>
              <a:rPr lang="ru-RU" dirty="0">
                <a:solidFill>
                  <a:srgbClr val="231F20"/>
                </a:solidFill>
                <a:latin typeface="ralewaymedium"/>
              </a:rPr>
              <a:t>Образовательного центра «Сириус»)</a:t>
            </a:r>
            <a:r>
              <a:rPr lang="ru-RU" dirty="0">
                <a:latin typeface="ralewaymedium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48CE42-B056-4597-B074-4BDB559C922D}"/>
              </a:ext>
            </a:extLst>
          </p:cNvPr>
          <p:cNvSpPr/>
          <p:nvPr/>
        </p:nvSpPr>
        <p:spPr>
          <a:xfrm>
            <a:off x="561975" y="3081709"/>
            <a:ext cx="8186489" cy="923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ralewaymedium"/>
              </a:rPr>
              <a:t>Большое внимание в Сириусе уделяется подготовке спортсменов.</a:t>
            </a:r>
          </a:p>
          <a:p>
            <a:pPr algn="just"/>
            <a:r>
              <a:rPr lang="ru-RU" dirty="0">
                <a:latin typeface="ralewaymedium"/>
              </a:rPr>
              <a:t>После профильных программ Образовательного центра «Сириус» самые сильные и техничные атлеты становятся частью сборных команд России.</a:t>
            </a:r>
          </a:p>
        </p:txBody>
      </p:sp>
      <p:pic>
        <p:nvPicPr>
          <p:cNvPr id="2050" name="Picture 2" descr="Междисциплинарные исследования спорта">
            <a:extLst>
              <a:ext uri="{FF2B5EF4-FFF2-40B4-BE49-F238E27FC236}">
                <a16:creationId xmlns:a16="http://schemas.microsoft.com/office/drawing/2014/main" id="{FBEA4878-C36D-45DE-B0D0-4A4FAF91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88" y="4250432"/>
            <a:ext cx="3801367" cy="253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сурсный центр междисциплинарных исследований спорта">
            <a:extLst>
              <a:ext uri="{FF2B5EF4-FFF2-40B4-BE49-F238E27FC236}">
                <a16:creationId xmlns:a16="http://schemas.microsoft.com/office/drawing/2014/main" id="{337EB6B0-E57B-40C8-9BA4-49A62094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29" y="4304159"/>
            <a:ext cx="3705436" cy="246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6341C6-7CDC-4B18-AD0A-9C4AA093F4E5}"/>
              </a:ext>
            </a:extLst>
          </p:cNvPr>
          <p:cNvSpPr/>
          <p:nvPr/>
        </p:nvSpPr>
        <p:spPr>
          <a:xfrm>
            <a:off x="539552" y="116632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ralewaybold"/>
              </a:rPr>
              <a:t>ВАЖНО</a:t>
            </a:r>
            <a:endParaRPr lang="ru-RU" sz="2000" dirty="0"/>
          </a:p>
        </p:txBody>
      </p:sp>
      <p:sp>
        <p:nvSpPr>
          <p:cNvPr id="17" name="object 91">
            <a:extLst>
              <a:ext uri="{FF2B5EF4-FFF2-40B4-BE49-F238E27FC236}">
                <a16:creationId xmlns:a16="http://schemas.microsoft.com/office/drawing/2014/main" id="{EDA69B9C-A0ED-4FF7-94D0-D95E8CEB6C12}"/>
              </a:ext>
            </a:extLst>
          </p:cNvPr>
          <p:cNvSpPr/>
          <p:nvPr/>
        </p:nvSpPr>
        <p:spPr>
          <a:xfrm flipV="1">
            <a:off x="-3304" y="150093"/>
            <a:ext cx="470848" cy="304801"/>
          </a:xfrm>
          <a:custGeom>
            <a:avLst/>
            <a:gdLst/>
            <a:ahLst/>
            <a:cxnLst/>
            <a:rect l="l" t="t" r="r" b="b"/>
            <a:pathLst>
              <a:path w="302894" h="45084">
                <a:moveTo>
                  <a:pt x="302653" y="0"/>
                </a:moveTo>
                <a:lnTo>
                  <a:pt x="0" y="0"/>
                </a:lnTo>
                <a:lnTo>
                  <a:pt x="0" y="44589"/>
                </a:lnTo>
                <a:lnTo>
                  <a:pt x="302653" y="44589"/>
                </a:lnTo>
                <a:lnTo>
                  <a:pt x="302653" y="0"/>
                </a:lnTo>
                <a:close/>
              </a:path>
            </a:pathLst>
          </a:custGeom>
          <a:solidFill>
            <a:srgbClr val="5CB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0E3F971-33D8-43F4-9BC9-471DF70799DE}"/>
              </a:ext>
            </a:extLst>
          </p:cNvPr>
          <p:cNvSpPr/>
          <p:nvPr/>
        </p:nvSpPr>
        <p:spPr>
          <a:xfrm>
            <a:off x="605879" y="1672233"/>
            <a:ext cx="8095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ralewaymedium"/>
                <a:ea typeface="Calibri" panose="020F0502020204030204" pitchFamily="34" charset="0"/>
              </a:rPr>
              <a:t>ФГБУ «Федеральный центр подготовки спортивного резерва» является уполномоченной организацией для предоставления данных </a:t>
            </a:r>
            <a:br>
              <a:rPr lang="ru-RU" dirty="0">
                <a:solidFill>
                  <a:srgbClr val="000000"/>
                </a:solidFill>
                <a:latin typeface="ralewaymedium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ralewaymedium"/>
                <a:ea typeface="Calibri" panose="020F0502020204030204" pitchFamily="34" charset="0"/>
              </a:rPr>
              <a:t>по спортсменам для внесения их результатов в Государственный информационный ресурс о лицах, проявивших выдающиеся способности.</a:t>
            </a:r>
            <a:endParaRPr lang="ru-RU" dirty="0">
              <a:latin typeface="ralewaymedium"/>
            </a:endParaRPr>
          </a:p>
        </p:txBody>
      </p:sp>
    </p:spTree>
    <p:extLst>
      <p:ext uri="{BB962C8B-B14F-4D97-AF65-F5344CB8AC3E}">
        <p14:creationId xmlns:p14="http://schemas.microsoft.com/office/powerpoint/2010/main" val="9375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748464" y="6597352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5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-108520" y="-33786"/>
            <a:ext cx="8280920" cy="504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ru-RU" sz="2200" b="1" dirty="0">
                <a:latin typeface="ralewaymedium"/>
                <a:cs typeface="Times New Roman" pitchFamily="16" charset="0"/>
              </a:rPr>
              <a:t>НПА по работе со спортивно одаренными детьми</a:t>
            </a:r>
          </a:p>
        </p:txBody>
      </p:sp>
      <p:grpSp>
        <p:nvGrpSpPr>
          <p:cNvPr id="6" name="Группа 23"/>
          <p:cNvGrpSpPr/>
          <p:nvPr/>
        </p:nvGrpSpPr>
        <p:grpSpPr>
          <a:xfrm>
            <a:off x="395536" y="580954"/>
            <a:ext cx="8352928" cy="5626871"/>
            <a:chOff x="395536" y="1389138"/>
            <a:chExt cx="8352928" cy="5626871"/>
          </a:xfrm>
        </p:grpSpPr>
        <p:sp>
          <p:nvSpPr>
            <p:cNvPr id="25" name="Полилиния 24"/>
            <p:cNvSpPr/>
            <p:nvPr/>
          </p:nvSpPr>
          <p:spPr>
            <a:xfrm>
              <a:off x="395536" y="2471760"/>
              <a:ext cx="1957637" cy="4541462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spcFirstLastPara="0" vert="horz" wrap="square" lIns="376936" tIns="2544402" rIns="376936" bIns="1460671" numCol="1" spcCol="1270" anchor="ctr" anchorCtr="0">
              <a:noAutofit/>
            </a:bodyPr>
            <a:lstStyle/>
            <a:p>
              <a:pPr marL="0" marR="0" lvl="0" indent="0" algn="ctr" defTabSz="2355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300" b="0" i="0" u="none" strike="noStrike" kern="1200" cap="none" spc="0" normalizeH="0" baseline="0" noProof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2500807" y="2471760"/>
              <a:ext cx="1957637" cy="4541462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spcFirstLastPara="0" vert="horz" wrap="square" lIns="376936" tIns="2544402" rIns="376936" bIns="1460671" numCol="1" spcCol="1270" anchor="ctr" anchorCtr="0">
              <a:noAutofit/>
            </a:bodyPr>
            <a:lstStyle/>
            <a:p>
              <a:pPr marL="0" marR="0" lvl="0" indent="0" algn="ctr" defTabSz="2355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4591262" y="2471760"/>
              <a:ext cx="1957637" cy="4536000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spcFirstLastPara="0" vert="horz" wrap="square" lIns="376936" tIns="2544402" rIns="376936" bIns="1460671" numCol="1" spcCol="1270" anchor="ctr" anchorCtr="0">
              <a:noAutofit/>
            </a:bodyPr>
            <a:lstStyle/>
            <a:p>
              <a:pPr marL="0" marR="0" lvl="0" indent="0" algn="ctr" defTabSz="2355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904869" y="1389138"/>
              <a:ext cx="1330421" cy="14204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sp>
        <p:sp>
          <p:nvSpPr>
            <p:cNvPr id="30" name="Полилиния 29"/>
            <p:cNvSpPr/>
            <p:nvPr/>
          </p:nvSpPr>
          <p:spPr>
            <a:xfrm>
              <a:off x="6718819" y="2471760"/>
              <a:ext cx="1957637" cy="4536000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spcFirstLastPara="0" vert="horz" wrap="square" lIns="376936" tIns="2544402" rIns="376936" bIns="1460671" numCol="1" spcCol="1270" anchor="ctr" anchorCtr="0">
              <a:noAutofit/>
            </a:bodyPr>
            <a:lstStyle/>
            <a:p>
              <a:pPr marL="0" marR="0" lvl="0" indent="0" algn="ctr" defTabSz="2355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7032427" y="1418114"/>
              <a:ext cx="1330421" cy="14204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sp>
        <p:sp>
          <p:nvSpPr>
            <p:cNvPr id="33" name="TextBox 32"/>
            <p:cNvSpPr txBox="1"/>
            <p:nvPr/>
          </p:nvSpPr>
          <p:spPr>
            <a:xfrm>
              <a:off x="467544" y="2941040"/>
              <a:ext cx="194421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200" b="1" dirty="0">
                  <a:solidFill>
                    <a:schemeClr val="accent1">
                      <a:lumMod val="50000"/>
                    </a:schemeClr>
                  </a:solidFill>
                </a:rPr>
                <a:t>Постановление Правительства РФ от 19.10.2023 № 1738 «Об утверждении Правил выявления детей и молодежи, проявивших выдающиеся способности, сопровождения и мониторинга их дальнейшего развития»,</a:t>
              </a:r>
            </a:p>
            <a:p>
              <a:pPr lvl="0">
                <a:defRPr/>
              </a:pPr>
              <a:endParaRPr lang="ru-RU" sz="12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 lvl="0">
                <a:defRPr/>
              </a:pPr>
              <a:r>
                <a: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rPr>
                <a:t>Приказ  Минспорта России от 25.08.2020 №636 «Об утверждении методических рекомендаций о механизмах и критериях отбора спортивно –одаренных детей»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04274" y="2768692"/>
              <a:ext cx="1944216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</a:rPr>
                <a:t>Приказ Министерства спорта РФ от 28.12.2023 г. N 1107 "Об определении уполномоченной организации, ответственной за предоставление информации, указанной в пункте 6 Правил выявления детей, проявивших выдающиеся способности, и сопровождения их дальнейшего развития, утвержденных постановлением Правительства Российской Федерации от 19  октября 2023 г. N 1738»</a:t>
              </a:r>
            </a:p>
            <a:p>
              <a:pPr>
                <a:defRPr/>
              </a:pPr>
              <a:endParaRPr lang="ru-RU" sz="1000" b="1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</a:rPr>
                <a:t> Федеральное государственное бюджетное учреждение "Федеральный центр подготовки спортивного резерва« ответственное  </a:t>
              </a:r>
            </a:p>
            <a:p>
              <a:pPr>
                <a:defRPr/>
              </a:pPr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</a:rPr>
                <a:t>за предоставление информации по спортивно одаренным детям оператору ГИР (ресурс об одаренных детях)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701418" y="2844218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b="1" kern="0" dirty="0">
                  <a:solidFill>
                    <a:schemeClr val="accent1">
                      <a:lumMod val="50000"/>
                    </a:schemeClr>
                  </a:solidFill>
                  <a:latin typeface="Corbel" pitchFamily="34" charset="0"/>
                </a:rPr>
                <a:t>#</a:t>
              </a:r>
              <a:r>
                <a:rPr lang="ru-RU" sz="1400" b="1" kern="0" dirty="0">
                  <a:solidFill>
                    <a:schemeClr val="accent1">
                      <a:lumMod val="50000"/>
                    </a:schemeClr>
                  </a:solidFill>
                  <a:latin typeface="Corbel" pitchFamily="34" charset="0"/>
                </a:rPr>
                <a:t>талантыроссии.рф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83768" y="2869032"/>
              <a:ext cx="2048498" cy="398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100" b="1" dirty="0">
                  <a:solidFill>
                    <a:schemeClr val="accent1">
                      <a:lumMod val="50000"/>
                    </a:schemeClr>
                  </a:solidFill>
                </a:rPr>
                <a:t>Приказ Министерства просвещения Российской Федерации от 31.08.2025 № 639 "Об 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2025/26 учебный год"</a:t>
              </a:r>
              <a:endPara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itchFamily="34" charset="0"/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759536" y="3085056"/>
              <a:ext cx="198892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Указ Президента Российской Федерации от 7 декабря 2015 г.</a:t>
              </a:r>
            </a:p>
            <a:p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 № 607 «О мерах государственной поддержки лиц, проявивших выдающиеся способности»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709144" y="1428872"/>
              <a:ext cx="1330421" cy="14204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sp>
        <p:sp>
          <p:nvSpPr>
            <p:cNvPr id="27" name="Овал 26"/>
            <p:cNvSpPr/>
            <p:nvPr/>
          </p:nvSpPr>
          <p:spPr>
            <a:xfrm>
              <a:off x="2814415" y="1419570"/>
              <a:ext cx="1330421" cy="14204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sp>
      </p:grp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s://adonius.club/uploads/posts/2022-02/1644916214_1-adonius-club-p-gerb-rf-na-prozrachnom-fone-3.png"/>
          <p:cNvPicPr>
            <a:picLocks noChangeAspect="1" noChangeArrowheads="1"/>
          </p:cNvPicPr>
          <p:nvPr/>
        </p:nvPicPr>
        <p:blipFill>
          <a:blip r:embed="rId3" cstate="print"/>
          <a:srcRect l="19734" r="21065"/>
          <a:stretch>
            <a:fillRect/>
          </a:stretch>
        </p:blipFill>
        <p:spPr bwMode="auto">
          <a:xfrm>
            <a:off x="755576" y="854930"/>
            <a:ext cx="1224136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3" name="Picture 17" descr="C:\Users\PolyakovaTA\Downloads\1200px-emblem_of_ministry_of_education_and_science_of_russia.svg_.png"/>
          <p:cNvPicPr>
            <a:picLocks noChangeAspect="1" noChangeArrowheads="1"/>
          </p:cNvPicPr>
          <p:nvPr/>
        </p:nvPicPr>
        <p:blipFill>
          <a:blip r:embed="rId4" cstate="print"/>
          <a:srcRect l="20067" t="9051" r="25056" b="16400"/>
          <a:stretch>
            <a:fillRect/>
          </a:stretch>
        </p:blipFill>
        <p:spPr bwMode="auto">
          <a:xfrm>
            <a:off x="3030855" y="823431"/>
            <a:ext cx="906443" cy="975113"/>
          </a:xfrm>
          <a:prstGeom prst="rect">
            <a:avLst/>
          </a:prstGeom>
          <a:noFill/>
        </p:spPr>
      </p:pic>
      <p:pic>
        <p:nvPicPr>
          <p:cNvPr id="4114" name="Picture 18" descr="C:\Users\PolyakovaTA\Downloads\1009038_full.jpeg"/>
          <p:cNvPicPr>
            <a:picLocks noChangeAspect="1" noChangeArrowheads="1"/>
          </p:cNvPicPr>
          <p:nvPr/>
        </p:nvPicPr>
        <p:blipFill>
          <a:blip r:embed="rId5" cstate="print"/>
          <a:srcRect l="24801" t="-399" r="25588"/>
          <a:stretch>
            <a:fillRect/>
          </a:stretch>
        </p:blipFill>
        <p:spPr bwMode="auto">
          <a:xfrm>
            <a:off x="5086814" y="825954"/>
            <a:ext cx="936104" cy="936104"/>
          </a:xfrm>
          <a:prstGeom prst="rect">
            <a:avLst/>
          </a:prstGeom>
          <a:noFill/>
        </p:spPr>
      </p:pic>
      <p:pic>
        <p:nvPicPr>
          <p:cNvPr id="4118" name="Picture 22" descr="https://sun9-76.userapi.com/impg/ZZxGLNS2wZIRoczA4aDKWDVa_6zxjalnRUCh6g/luBlXs6xe98.jpg?size=1080x1080&amp;quality=95&amp;sign=b0b09ac0ca047237e58c83579890865a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573494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10800000">
            <a:off x="5508105" y="4293096"/>
            <a:ext cx="432047" cy="108000"/>
          </a:xfrm>
          <a:prstGeom prst="triangl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6217427" y="5265348"/>
            <a:ext cx="432047" cy="144015"/>
          </a:xfrm>
          <a:prstGeom prst="triangl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6710724" y="3241732"/>
            <a:ext cx="203774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Образовательный Фонд «Талант и успех» (Образовательный центр «Сириус»)  оператор  ресурса об одаренных детях  осуществляет: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организацию выявления и сопровождения дальнейшего развития одаренных детей; 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разработку  индивидуальных и типовых образовательных программ для одаренных детей и их обучение;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000" b="1" dirty="0">
                <a:solidFill>
                  <a:schemeClr val="accent1">
                    <a:lumMod val="50000"/>
                  </a:schemeClr>
                </a:solidFill>
              </a:rPr>
              <a:t> взаимодействие с образовательными организациями, в которых обучаются одаренные дети</a:t>
            </a:r>
          </a:p>
        </p:txBody>
      </p:sp>
      <p:sp>
        <p:nvSpPr>
          <p:cNvPr id="53" name="object 91">
            <a:extLst>
              <a:ext uri="{FF2B5EF4-FFF2-40B4-BE49-F238E27FC236}">
                <a16:creationId xmlns:a16="http://schemas.microsoft.com/office/drawing/2014/main" id="{9B8AD4DD-E54E-460F-AA34-113C1B0AEE10}"/>
              </a:ext>
            </a:extLst>
          </p:cNvPr>
          <p:cNvSpPr/>
          <p:nvPr/>
        </p:nvSpPr>
        <p:spPr>
          <a:xfrm flipV="1">
            <a:off x="-3304" y="44624"/>
            <a:ext cx="470848" cy="304801"/>
          </a:xfrm>
          <a:custGeom>
            <a:avLst/>
            <a:gdLst/>
            <a:ahLst/>
            <a:cxnLst/>
            <a:rect l="l" t="t" r="r" b="b"/>
            <a:pathLst>
              <a:path w="302894" h="45084">
                <a:moveTo>
                  <a:pt x="302653" y="0"/>
                </a:moveTo>
                <a:lnTo>
                  <a:pt x="0" y="0"/>
                </a:lnTo>
                <a:lnTo>
                  <a:pt x="0" y="44589"/>
                </a:lnTo>
                <a:lnTo>
                  <a:pt x="302653" y="44589"/>
                </a:lnTo>
                <a:lnTo>
                  <a:pt x="302653" y="0"/>
                </a:lnTo>
                <a:close/>
              </a:path>
            </a:pathLst>
          </a:custGeom>
          <a:solidFill>
            <a:srgbClr val="5CBDE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676456" y="6525344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6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Группа 27"/>
          <p:cNvGrpSpPr/>
          <p:nvPr/>
        </p:nvGrpSpPr>
        <p:grpSpPr>
          <a:xfrm>
            <a:off x="423673" y="757309"/>
            <a:ext cx="8322106" cy="3869381"/>
            <a:chOff x="395536" y="1556792"/>
            <a:chExt cx="8322106" cy="3869381"/>
          </a:xfrm>
        </p:grpSpPr>
        <p:sp>
          <p:nvSpPr>
            <p:cNvPr id="29" name="Полилиния 28"/>
            <p:cNvSpPr/>
            <p:nvPr/>
          </p:nvSpPr>
          <p:spPr>
            <a:xfrm>
              <a:off x="395536" y="2471760"/>
              <a:ext cx="1957637" cy="2954413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163E52"/>
              </a:solidFill>
              <a:prstDash val="solid"/>
              <a:miter lim="800000"/>
            </a:ln>
            <a:effectLst/>
          </p:spPr>
          <p:txBody>
            <a:bodyPr spcFirstLastPara="0" vert="horz" wrap="square" lIns="376936" tIns="2544402" rIns="376936" bIns="1460671" numCol="1" spcCol="1270" anchor="ctr" anchorCtr="0">
              <a:noAutofit/>
            </a:bodyPr>
            <a:lstStyle/>
            <a:p>
              <a:pPr marL="0" marR="0" lvl="0" indent="0" algn="ctr" defTabSz="2355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300" b="0" i="0" u="none" strike="noStrike" kern="1200" cap="none" spc="0" normalizeH="0" baseline="0" noProof="0">
                <a:ln>
                  <a:solidFill>
                    <a:srgbClr val="5B9BD5">
                      <a:lumMod val="75000"/>
                    </a:srgbClr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2500807" y="2471760"/>
              <a:ext cx="1957637" cy="2954413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163E52"/>
              </a:solidFill>
              <a:prstDash val="solid"/>
              <a:miter lim="800000"/>
            </a:ln>
            <a:effectLst/>
          </p:spPr>
          <p:txBody>
            <a:bodyPr spcFirstLastPara="0" vert="horz" wrap="square" lIns="376936" tIns="2544402" rIns="376936" bIns="1460671" numCol="1" spcCol="1270" anchor="ctr" anchorCtr="0">
              <a:noAutofit/>
            </a:bodyPr>
            <a:lstStyle/>
            <a:p>
              <a:pPr marL="0" marR="0" lvl="0" indent="0" algn="ctr" defTabSz="2355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2814415" y="1628800"/>
              <a:ext cx="1330421" cy="14204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63E52"/>
              </a:solidFill>
              <a:prstDash val="solid"/>
              <a:miter lim="800000"/>
            </a:ln>
            <a:effectLst/>
          </p:spPr>
        </p:sp>
        <p:sp>
          <p:nvSpPr>
            <p:cNvPr id="32" name="Полилиния 31"/>
            <p:cNvSpPr/>
            <p:nvPr/>
          </p:nvSpPr>
          <p:spPr>
            <a:xfrm>
              <a:off x="4591262" y="2471760"/>
              <a:ext cx="1957637" cy="2954413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11273C"/>
              </a:solidFill>
              <a:prstDash val="solid"/>
              <a:miter lim="800000"/>
            </a:ln>
            <a:effectLst/>
          </p:spPr>
          <p:txBody>
            <a:bodyPr spcFirstLastPara="0" vert="horz" wrap="square" lIns="376936" tIns="2544402" rIns="376936" bIns="1460671" numCol="1" spcCol="1270" anchor="ctr" anchorCtr="0">
              <a:noAutofit/>
            </a:bodyPr>
            <a:lstStyle/>
            <a:p>
              <a:pPr marL="0" marR="0" lvl="0" indent="0" algn="ctr" defTabSz="2355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3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4904869" y="1556792"/>
              <a:ext cx="1330421" cy="14204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1273C"/>
              </a:solidFill>
              <a:prstDash val="solid"/>
              <a:miter lim="800000"/>
            </a:ln>
            <a:effectLst/>
          </p:spPr>
        </p:sp>
        <p:sp>
          <p:nvSpPr>
            <p:cNvPr id="34" name="Полилиния 33"/>
            <p:cNvSpPr/>
            <p:nvPr/>
          </p:nvSpPr>
          <p:spPr>
            <a:xfrm>
              <a:off x="6718819" y="2471760"/>
              <a:ext cx="1957637" cy="2954413"/>
            </a:xfrm>
            <a:custGeom>
              <a:avLst/>
              <a:gdLst>
                <a:gd name="connsiteX0" fmla="*/ 0 w 2655093"/>
                <a:gd name="connsiteY0" fmla="*/ 265509 h 5418667"/>
                <a:gd name="connsiteX1" fmla="*/ 265509 w 2655093"/>
                <a:gd name="connsiteY1" fmla="*/ 0 h 5418667"/>
                <a:gd name="connsiteX2" fmla="*/ 2389584 w 2655093"/>
                <a:gd name="connsiteY2" fmla="*/ 0 h 5418667"/>
                <a:gd name="connsiteX3" fmla="*/ 2655093 w 2655093"/>
                <a:gd name="connsiteY3" fmla="*/ 265509 h 5418667"/>
                <a:gd name="connsiteX4" fmla="*/ 2655093 w 2655093"/>
                <a:gd name="connsiteY4" fmla="*/ 5153158 h 5418667"/>
                <a:gd name="connsiteX5" fmla="*/ 2389584 w 2655093"/>
                <a:gd name="connsiteY5" fmla="*/ 5418667 h 5418667"/>
                <a:gd name="connsiteX6" fmla="*/ 265509 w 2655093"/>
                <a:gd name="connsiteY6" fmla="*/ 5418667 h 5418667"/>
                <a:gd name="connsiteX7" fmla="*/ 0 w 2655093"/>
                <a:gd name="connsiteY7" fmla="*/ 5153158 h 5418667"/>
                <a:gd name="connsiteX8" fmla="*/ 0 w 2655093"/>
                <a:gd name="connsiteY8" fmla="*/ 265509 h 541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5093" h="5418667">
                  <a:moveTo>
                    <a:pt x="0" y="265509"/>
                  </a:moveTo>
                  <a:cubicBezTo>
                    <a:pt x="0" y="118872"/>
                    <a:pt x="118872" y="0"/>
                    <a:pt x="265509" y="0"/>
                  </a:cubicBezTo>
                  <a:lnTo>
                    <a:pt x="2389584" y="0"/>
                  </a:lnTo>
                  <a:cubicBezTo>
                    <a:pt x="2536221" y="0"/>
                    <a:pt x="2655093" y="118872"/>
                    <a:pt x="2655093" y="265509"/>
                  </a:cubicBezTo>
                  <a:lnTo>
                    <a:pt x="2655093" y="5153158"/>
                  </a:lnTo>
                  <a:cubicBezTo>
                    <a:pt x="2655093" y="5299795"/>
                    <a:pt x="2536221" y="5418667"/>
                    <a:pt x="2389584" y="5418667"/>
                  </a:cubicBezTo>
                  <a:lnTo>
                    <a:pt x="265509" y="5418667"/>
                  </a:lnTo>
                  <a:cubicBezTo>
                    <a:pt x="118872" y="5418667"/>
                    <a:pt x="0" y="5299795"/>
                    <a:pt x="0" y="5153158"/>
                  </a:cubicBezTo>
                  <a:lnTo>
                    <a:pt x="0" y="265509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11273C"/>
              </a:solidFill>
              <a:prstDash val="solid"/>
              <a:miter lim="800000"/>
            </a:ln>
            <a:effectLst/>
          </p:spPr>
          <p:txBody>
            <a:bodyPr spcFirstLastPara="0" vert="horz" wrap="square" lIns="376936" tIns="2544402" rIns="376936" bIns="1460671" numCol="1" spcCol="1270" anchor="ctr" anchorCtr="0">
              <a:noAutofit/>
            </a:bodyPr>
            <a:lstStyle/>
            <a:p>
              <a:pPr marL="0" marR="0" lvl="0" indent="0" algn="ctr" defTabSz="23558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7032427" y="1628800"/>
              <a:ext cx="1330421" cy="14204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1273C"/>
              </a:solidFill>
              <a:prstDash val="solid"/>
              <a:miter lim="800000"/>
            </a:ln>
            <a:effectLst/>
          </p:spPr>
        </p:sp>
        <p:sp>
          <p:nvSpPr>
            <p:cNvPr id="36" name="Овал 35"/>
            <p:cNvSpPr/>
            <p:nvPr/>
          </p:nvSpPr>
          <p:spPr>
            <a:xfrm>
              <a:off x="709144" y="1628800"/>
              <a:ext cx="1330421" cy="1420486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163E52"/>
              </a:solidFill>
              <a:prstDash val="solid"/>
              <a:miter lim="800000"/>
            </a:ln>
            <a:effectLst/>
          </p:spPr>
        </p:sp>
        <p:sp>
          <p:nvSpPr>
            <p:cNvPr id="37" name="TextBox 36"/>
            <p:cNvSpPr txBox="1"/>
            <p:nvPr/>
          </p:nvSpPr>
          <p:spPr>
            <a:xfrm>
              <a:off x="474128" y="3068960"/>
              <a:ext cx="179292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0" dirty="0">
                  <a:solidFill>
                    <a:schemeClr val="accent1">
                      <a:lumMod val="50000"/>
                    </a:schemeClr>
                  </a:solidFill>
                </a:rPr>
                <a:t>УЧАСТИЕ В МЕРОПРИЯТИИ ИЗ ПЕРЕЧНЯ 2025-2026 г.г.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uLnTx/>
                  <a:uFillTx/>
                </a:rPr>
                <a:t>ПРИЗОВОЕ МЕСТО (1-3)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773635" y="3140968"/>
              <a:ext cx="159289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noProof="0" dirty="0">
                  <a:solidFill>
                    <a:schemeClr val="accent1">
                      <a:lumMod val="50000"/>
                    </a:schemeClr>
                  </a:solidFill>
                </a:rPr>
                <a:t>ПОПАДАНИЕ В ИНФОРМАЦИОННЫЙ РЕСУРС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701418" y="3110146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b="1" kern="0" dirty="0">
                  <a:solidFill>
                    <a:schemeClr val="accent1">
                      <a:lumMod val="50000"/>
                    </a:schemeClr>
                  </a:solidFill>
                </a:rPr>
                <a:t>#</a:t>
              </a:r>
              <a:r>
                <a:rPr lang="ru-RU" sz="1400" b="1" kern="0" dirty="0">
                  <a:solidFill>
                    <a:schemeClr val="accent1">
                      <a:lumMod val="50000"/>
                    </a:schemeClr>
                  </a:solidFill>
                </a:rPr>
                <a:t>грантыпрезидента.рф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91078" y="3058094"/>
              <a:ext cx="159289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>
                  <a:solidFill>
                    <a:schemeClr val="accent1">
                      <a:lumMod val="50000"/>
                    </a:schemeClr>
                  </a:solidFill>
                </a:rPr>
                <a:t>ЗАПОЛНЕНИЕ ФОРМЫ ПРЕДОСТАВЛЕНИЯ ДАННЫХ + СОГЛАСИЕ  на обработку и передачу  ПД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793974" y="3490644"/>
              <a:ext cx="1872208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b="1" dirty="0">
                  <a:solidFill>
                    <a:schemeClr val="accent1">
                      <a:lumMod val="50000"/>
                    </a:schemeClr>
                  </a:solidFill>
                </a:rPr>
                <a:t>Указ Президента Российской Федерации от 7 декабря 2015 г. № 607 «О мерах государственной поддержки лиц, проявивших выдающиеся способности»</a:t>
              </a:r>
            </a:p>
          </p:txBody>
        </p:sp>
      </p:grpSp>
      <p:sp>
        <p:nvSpPr>
          <p:cNvPr id="44" name="object 3"/>
          <p:cNvSpPr txBox="1">
            <a:spLocks/>
          </p:cNvSpPr>
          <p:nvPr/>
        </p:nvSpPr>
        <p:spPr>
          <a:xfrm>
            <a:off x="63634" y="4819384"/>
            <a:ext cx="2632849" cy="28918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25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+mj-ea"/>
                <a:cs typeface="Times New Roman"/>
              </a:rPr>
              <a:t>ФСО  + ОМСУ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52" name="object 18">
            <a:extLst>
              <a:ext uri="{FF2B5EF4-FFF2-40B4-BE49-F238E27FC236}">
                <a16:creationId xmlns:a16="http://schemas.microsoft.com/office/drawing/2014/main" id="{75219F04-8AE1-4D83-B15D-D86586261C88}"/>
              </a:ext>
            </a:extLst>
          </p:cNvPr>
          <p:cNvSpPr/>
          <p:nvPr/>
        </p:nvSpPr>
        <p:spPr>
          <a:xfrm flipH="1">
            <a:off x="4486944" y="4573732"/>
            <a:ext cx="72008" cy="1728192"/>
          </a:xfrm>
          <a:custGeom>
            <a:avLst/>
            <a:gdLst/>
            <a:ahLst/>
            <a:cxnLst/>
            <a:rect l="l" t="t" r="r" b="b"/>
            <a:pathLst>
              <a:path h="4250690">
                <a:moveTo>
                  <a:pt x="0" y="0"/>
                </a:moveTo>
                <a:lnTo>
                  <a:pt x="0" y="4250639"/>
                </a:lnTo>
              </a:path>
            </a:pathLst>
          </a:custGeom>
          <a:ln w="22225">
            <a:solidFill>
              <a:schemeClr val="tx1"/>
            </a:solidFill>
            <a:prstDash val="dash"/>
          </a:ln>
        </p:spPr>
        <p:txBody>
          <a:bodyPr wrap="square" lIns="0" tIns="0" rIns="0" bIns="0" rtlCol="0"/>
          <a:lstStyle/>
          <a:p>
            <a:endParaRPr sz="1349"/>
          </a:p>
        </p:txBody>
      </p:sp>
      <p:sp>
        <p:nvSpPr>
          <p:cNvPr id="53" name="object 18">
            <a:extLst>
              <a:ext uri="{FF2B5EF4-FFF2-40B4-BE49-F238E27FC236}">
                <a16:creationId xmlns:a16="http://schemas.microsoft.com/office/drawing/2014/main" id="{75219F04-8AE1-4D83-B15D-D86586261C88}"/>
              </a:ext>
            </a:extLst>
          </p:cNvPr>
          <p:cNvSpPr/>
          <p:nvPr/>
        </p:nvSpPr>
        <p:spPr>
          <a:xfrm flipH="1">
            <a:off x="6595812" y="4573732"/>
            <a:ext cx="72008" cy="1728192"/>
          </a:xfrm>
          <a:custGeom>
            <a:avLst/>
            <a:gdLst/>
            <a:ahLst/>
            <a:cxnLst/>
            <a:rect l="l" t="t" r="r" b="b"/>
            <a:pathLst>
              <a:path h="4250690">
                <a:moveTo>
                  <a:pt x="0" y="0"/>
                </a:moveTo>
                <a:lnTo>
                  <a:pt x="0" y="4250639"/>
                </a:lnTo>
              </a:path>
            </a:pathLst>
          </a:custGeom>
          <a:ln w="22225">
            <a:solidFill>
              <a:schemeClr val="tx1"/>
            </a:solidFill>
            <a:prstDash val="dash"/>
          </a:ln>
        </p:spPr>
        <p:txBody>
          <a:bodyPr wrap="square" lIns="0" tIns="0" rIns="0" bIns="0" rtlCol="0"/>
          <a:lstStyle/>
          <a:p>
            <a:endParaRPr sz="1349"/>
          </a:p>
        </p:txBody>
      </p:sp>
      <p:sp>
        <p:nvSpPr>
          <p:cNvPr id="56" name="object 18">
            <a:extLst>
              <a:ext uri="{FF2B5EF4-FFF2-40B4-BE49-F238E27FC236}">
                <a16:creationId xmlns:a16="http://schemas.microsoft.com/office/drawing/2014/main" id="{75219F04-8AE1-4D83-B15D-D86586261C88}"/>
              </a:ext>
            </a:extLst>
          </p:cNvPr>
          <p:cNvSpPr/>
          <p:nvPr/>
        </p:nvSpPr>
        <p:spPr>
          <a:xfrm flipH="1">
            <a:off x="2367888" y="4553274"/>
            <a:ext cx="72008" cy="1728192"/>
          </a:xfrm>
          <a:custGeom>
            <a:avLst/>
            <a:gdLst/>
            <a:ahLst/>
            <a:cxnLst/>
            <a:rect l="l" t="t" r="r" b="b"/>
            <a:pathLst>
              <a:path h="4250690">
                <a:moveTo>
                  <a:pt x="0" y="0"/>
                </a:moveTo>
                <a:lnTo>
                  <a:pt x="0" y="4250639"/>
                </a:lnTo>
              </a:path>
            </a:pathLst>
          </a:custGeom>
          <a:ln w="22225">
            <a:solidFill>
              <a:schemeClr val="tx1"/>
            </a:solidFill>
            <a:prstDash val="dash"/>
          </a:ln>
        </p:spPr>
        <p:txBody>
          <a:bodyPr wrap="square" lIns="0" tIns="0" rIns="0" bIns="0" rtlCol="0"/>
          <a:lstStyle/>
          <a:p>
            <a:endParaRPr sz="1349"/>
          </a:p>
        </p:txBody>
      </p:sp>
      <p:sp>
        <p:nvSpPr>
          <p:cNvPr id="59" name="object 3"/>
          <p:cNvSpPr txBox="1">
            <a:spLocks/>
          </p:cNvSpPr>
          <p:nvPr/>
        </p:nvSpPr>
        <p:spPr>
          <a:xfrm>
            <a:off x="2079858" y="4840055"/>
            <a:ext cx="2787764" cy="57900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spc="-25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+mj-ea"/>
                <a:cs typeface="Times New Roman"/>
              </a:rPr>
              <a:t>ФСО  + ОМСУ</a:t>
            </a:r>
            <a:r>
              <a:rPr kumimoji="0" lang="ru-RU" b="1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+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ЦСП ПК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1" name="object 3"/>
          <p:cNvSpPr txBox="1">
            <a:spLocks/>
          </p:cNvSpPr>
          <p:nvPr/>
        </p:nvSpPr>
        <p:spPr>
          <a:xfrm>
            <a:off x="4672144" y="4858827"/>
            <a:ext cx="1944216" cy="57900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ЦСП ПК  +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ФЦПСР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62" name="object 3"/>
          <p:cNvSpPr txBox="1">
            <a:spLocks/>
          </p:cNvSpPr>
          <p:nvPr/>
        </p:nvSpPr>
        <p:spPr>
          <a:xfrm>
            <a:off x="6832384" y="4819961"/>
            <a:ext cx="1944216" cy="1133002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spcBef>
                <a:spcPts val="95"/>
              </a:spcBef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ОБРАЗОВАТЕЛЬНЫЙ ФОНД</a:t>
            </a:r>
          </a:p>
          <a:p>
            <a:pPr marL="12700" algn="ctr">
              <a:spcBef>
                <a:spcPts val="95"/>
              </a:spcBef>
              <a:defRPr/>
            </a:pPr>
            <a:r>
              <a:rPr kumimoji="0" lang="ru-RU" b="1" i="0" u="none" strike="noStrike" kern="1200" cap="none" spc="-2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«ТАЛАНТ И УСПЕХ»</a:t>
            </a:r>
            <a:endParaRPr kumimoji="0" lang="ru-RU" b="1" i="0" u="none" strike="noStrike" kern="1200" cap="none" spc="-25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pic>
        <p:nvPicPr>
          <p:cNvPr id="1026" name="Picture 2" descr="C:\Users\PolyakovaTA\Downloads\pobediteli_2cgafcr2lbi8_5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635" y="1106814"/>
            <a:ext cx="864096" cy="792088"/>
          </a:xfrm>
          <a:prstGeom prst="rect">
            <a:avLst/>
          </a:prstGeom>
          <a:noFill/>
        </p:spPr>
      </p:pic>
      <p:pic>
        <p:nvPicPr>
          <p:cNvPr id="1027" name="Picture 3" descr="C:\Users\PolyakovaTA\Downloads\forma_dlya_zapolneniya_nssch85a1olg_5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805" y="1088884"/>
            <a:ext cx="864096" cy="864096"/>
          </a:xfrm>
          <a:prstGeom prst="rect">
            <a:avLst/>
          </a:prstGeom>
          <a:noFill/>
        </p:spPr>
      </p:pic>
      <p:pic>
        <p:nvPicPr>
          <p:cNvPr id="1028" name="Picture 4" descr="C:\Users\PolyakovaTA\Downloads\hrm_nb48b4ki8mgr_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94274" y="881825"/>
            <a:ext cx="1008112" cy="1008112"/>
          </a:xfrm>
          <a:prstGeom prst="rect">
            <a:avLst/>
          </a:prstGeom>
          <a:noFill/>
        </p:spPr>
      </p:pic>
      <p:pic>
        <p:nvPicPr>
          <p:cNvPr id="1029" name="Picture 5" descr="C:\Users\PolyakovaTA\Downloads\grant_uznmc6sq1720_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998946"/>
            <a:ext cx="998240" cy="1008112"/>
          </a:xfrm>
          <a:prstGeom prst="rect">
            <a:avLst/>
          </a:prstGeom>
          <a:noFill/>
        </p:spPr>
      </p:pic>
      <p:sp>
        <p:nvSpPr>
          <p:cNvPr id="63" name="object 91">
            <a:extLst>
              <a:ext uri="{FF2B5EF4-FFF2-40B4-BE49-F238E27FC236}">
                <a16:creationId xmlns:a16="http://schemas.microsoft.com/office/drawing/2014/main" id="{B0BCE276-58B1-403B-A46E-59844D95A4AF}"/>
              </a:ext>
            </a:extLst>
          </p:cNvPr>
          <p:cNvSpPr/>
          <p:nvPr/>
        </p:nvSpPr>
        <p:spPr>
          <a:xfrm flipV="1">
            <a:off x="-3304" y="150093"/>
            <a:ext cx="470848" cy="304801"/>
          </a:xfrm>
          <a:custGeom>
            <a:avLst/>
            <a:gdLst/>
            <a:ahLst/>
            <a:cxnLst/>
            <a:rect l="l" t="t" r="r" b="b"/>
            <a:pathLst>
              <a:path w="302894" h="45084">
                <a:moveTo>
                  <a:pt x="302653" y="0"/>
                </a:moveTo>
                <a:lnTo>
                  <a:pt x="0" y="0"/>
                </a:lnTo>
                <a:lnTo>
                  <a:pt x="0" y="44589"/>
                </a:lnTo>
                <a:lnTo>
                  <a:pt x="302653" y="44589"/>
                </a:lnTo>
                <a:lnTo>
                  <a:pt x="302653" y="0"/>
                </a:lnTo>
                <a:close/>
              </a:path>
            </a:pathLst>
          </a:custGeom>
          <a:solidFill>
            <a:srgbClr val="5CB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2FE42E0-7F4F-46FA-9A79-18E69D490626}"/>
              </a:ext>
            </a:extLst>
          </p:cNvPr>
          <p:cNvSpPr/>
          <p:nvPr/>
        </p:nvSpPr>
        <p:spPr>
          <a:xfrm>
            <a:off x="539552" y="116632"/>
            <a:ext cx="2983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ralewaybold"/>
              </a:rPr>
              <a:t>АЛГОРИТМ ДЕЙСТВИЙ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91"/>
          <p:cNvSpPr/>
          <p:nvPr/>
        </p:nvSpPr>
        <p:spPr>
          <a:xfrm flipV="1">
            <a:off x="-3304" y="150093"/>
            <a:ext cx="470848" cy="304801"/>
          </a:xfrm>
          <a:custGeom>
            <a:avLst/>
            <a:gdLst/>
            <a:ahLst/>
            <a:cxnLst/>
            <a:rect l="l" t="t" r="r" b="b"/>
            <a:pathLst>
              <a:path w="302894" h="45084">
                <a:moveTo>
                  <a:pt x="302653" y="0"/>
                </a:moveTo>
                <a:lnTo>
                  <a:pt x="0" y="0"/>
                </a:lnTo>
                <a:lnTo>
                  <a:pt x="0" y="44589"/>
                </a:lnTo>
                <a:lnTo>
                  <a:pt x="302653" y="44589"/>
                </a:lnTo>
                <a:lnTo>
                  <a:pt x="302653" y="0"/>
                </a:lnTo>
                <a:close/>
              </a:path>
            </a:pathLst>
          </a:custGeom>
          <a:solidFill>
            <a:srgbClr val="5CB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676456" y="6525344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7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118986"/>
              </p:ext>
            </p:extLst>
          </p:nvPr>
        </p:nvGraphicFramePr>
        <p:xfrm>
          <a:off x="323528" y="1556792"/>
          <a:ext cx="8568952" cy="1640076"/>
        </p:xfrm>
        <a:graphic>
          <a:graphicData uri="http://schemas.openxmlformats.org/drawingml/2006/table">
            <a:tbl>
              <a:tblPr/>
              <a:tblGrid>
                <a:gridCol w="1316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4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2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20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7552">
                  <a:extLst>
                    <a:ext uri="{9D8B030D-6E8A-4147-A177-3AD203B41FA5}">
                      <a16:colId xmlns:a16="http://schemas.microsoft.com/office/drawing/2014/main" val="4272099653"/>
                    </a:ext>
                  </a:extLst>
                </a:gridCol>
              </a:tblGrid>
              <a:tr h="1640076">
                <a:tc>
                  <a:txBody>
                    <a:bodyPr/>
                    <a:lstStyle/>
                    <a:p>
                      <a:pPr marL="90488" indent="0" algn="ctr" fontAlgn="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Первенства мира и Европы по видам спорта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Первенства России по олимпийским видам спорта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 fontAlgn="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Первенства России по адаптивным видам спорта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 fontAlgn="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XIII летняя Спартакиада учащихся (юношеская) России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 fontAlgn="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XIII зимняя Спартакиада учащихся (юношеская) России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Первенства России по спортивному программированию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435464" y="1043444"/>
            <a:ext cx="75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На 2025/26  учебный год  утверждены  12  мероприятий</a:t>
            </a:r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899593" y="1124745"/>
            <a:ext cx="432047" cy="144015"/>
          </a:xfrm>
          <a:prstGeom prst="triangl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E871433-AF84-4DC4-BCD5-B38CD6177E57}"/>
              </a:ext>
            </a:extLst>
          </p:cNvPr>
          <p:cNvSpPr/>
          <p:nvPr/>
        </p:nvSpPr>
        <p:spPr>
          <a:xfrm>
            <a:off x="539553" y="116632"/>
            <a:ext cx="8469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ralewaybold"/>
              </a:rPr>
              <a:t>ПРИКАЗ МИНИСТЕРСТВА ПРОСВЕЩЕНИЯ РОССИЙСКОЙ ФЕДЕРАЦИИ ОТ 31 АВГУСТА 2025 ГОДА №639</a:t>
            </a:r>
            <a:endParaRPr lang="ru-RU" sz="2000" dirty="0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973F61E2-2703-4ACD-8644-F8F051F32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808360"/>
              </p:ext>
            </p:extLst>
          </p:nvPr>
        </p:nvGraphicFramePr>
        <p:xfrm>
          <a:off x="278670" y="3284984"/>
          <a:ext cx="8685818" cy="3024336"/>
        </p:xfrm>
        <a:graphic>
          <a:graphicData uri="http://schemas.openxmlformats.org/drawingml/2006/table">
            <a:tbl>
              <a:tblPr/>
              <a:tblGrid>
                <a:gridCol w="198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2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1795">
                  <a:extLst>
                    <a:ext uri="{9D8B030D-6E8A-4147-A177-3AD203B41FA5}">
                      <a16:colId xmlns:a16="http://schemas.microsoft.com/office/drawing/2014/main" val="4272099653"/>
                    </a:ext>
                  </a:extLst>
                </a:gridCol>
              </a:tblGrid>
              <a:tr h="3024336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Международные комплексные соревнования «Спартакиада стран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Содружества Независимых Государств среди детей с ограниченными</a:t>
                      </a:r>
                    </a:p>
                    <a:p>
                      <a:pPr algn="ctr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возможностями здоровья»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Первенство России по гонкам дронов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 fontAlgn="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зимняя Универсиада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 fontAlgn="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летняя Универсиада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 algn="ctr" fontAlgn="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Чемпионат России по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фиджитал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спорту 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Всероссийское физкультурное мероприятие «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Фиджитал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игры» (мужчины и женщины от 16 лет)</a:t>
                      </a:r>
                      <a:endParaRPr lang="ru-RU" sz="1600" b="1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91"/>
          <p:cNvSpPr/>
          <p:nvPr/>
        </p:nvSpPr>
        <p:spPr>
          <a:xfrm flipV="1">
            <a:off x="-3304" y="150093"/>
            <a:ext cx="470848" cy="304801"/>
          </a:xfrm>
          <a:custGeom>
            <a:avLst/>
            <a:gdLst/>
            <a:ahLst/>
            <a:cxnLst/>
            <a:rect l="l" t="t" r="r" b="b"/>
            <a:pathLst>
              <a:path w="302894" h="45084">
                <a:moveTo>
                  <a:pt x="302653" y="0"/>
                </a:moveTo>
                <a:lnTo>
                  <a:pt x="0" y="0"/>
                </a:lnTo>
                <a:lnTo>
                  <a:pt x="0" y="44589"/>
                </a:lnTo>
                <a:lnTo>
                  <a:pt x="302653" y="44589"/>
                </a:lnTo>
                <a:lnTo>
                  <a:pt x="302653" y="0"/>
                </a:lnTo>
                <a:close/>
              </a:path>
            </a:pathLst>
          </a:custGeom>
          <a:solidFill>
            <a:srgbClr val="5CBD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676456" y="6525344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8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https://etu.ru/assets/cache/images/Faculty-FKTI/MO/1280x800-1-foto-k-novosti-pro-sirius.c7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71368" y="908720"/>
            <a:ext cx="75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2025/26  учебный год  утверждены  12  мероприятий: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E871433-AF84-4DC4-BCD5-B38CD6177E57}"/>
              </a:ext>
            </a:extLst>
          </p:cNvPr>
          <p:cNvSpPr/>
          <p:nvPr/>
        </p:nvSpPr>
        <p:spPr>
          <a:xfrm>
            <a:off x="539553" y="89200"/>
            <a:ext cx="8469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ralewaybold"/>
              </a:rPr>
              <a:t>ПРИКАЗ МИНИСТЕРСТВА ПРОСВЕЩЕНИЯ РОССИЙСКОЙ ФЕДЕРАЦИИ ОТ 31 АВГУСТА 2025 ГОДА №639</a:t>
            </a:r>
            <a:endParaRPr lang="ru-RU" sz="2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D5A57F-85C0-48EC-AE92-30E5CC9281BF}"/>
              </a:ext>
            </a:extLst>
          </p:cNvPr>
          <p:cNvSpPr/>
          <p:nvPr/>
        </p:nvSpPr>
        <p:spPr>
          <a:xfrm>
            <a:off x="611560" y="1290528"/>
            <a:ext cx="8528049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 первенства мира и Европы по видам спорта 2025/26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 первенства России по олимпийским видам спорта 2025/26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 первенства России по адаптивным видам спорта 2025/26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 XIII летняя Спартакиада учащихся (юношеская) России 2026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 XIII зимняя Спартакиада учащихся (юношеская) России 2026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 первенства России по спортивному программированию 2025/26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 Международные комплексные соревнования «Спартакиада стран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Содружества Независимых Государств среди детей с ограниченными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возможностями здоровья» 2025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 первенство России по гонкам дронов (беспилотных воздушных судов)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2025/26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 Всероссийская зимняя Универсиада 2026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 Всероссийская летняя Универсиада 2026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Чемпионат России по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фиджитал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спорту (функционально-цифровой спорт) 2025/2026 года;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 Всероссийское физкультурное мероприятие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Фиджитал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игры» (мужчины и женщины от 16 лет).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4A0598-58BE-4DC3-905F-984064E1F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88" t="27600" r="24801" b="15000"/>
          <a:stretch/>
        </p:blipFill>
        <p:spPr>
          <a:xfrm>
            <a:off x="0" y="952426"/>
            <a:ext cx="9116497" cy="5932958"/>
          </a:xfrm>
          <a:prstGeom prst="rect">
            <a:avLst/>
          </a:prstGeom>
        </p:spPr>
      </p:pic>
      <p:sp>
        <p:nvSpPr>
          <p:cNvPr id="74" name="Slide Number Placeholder 2">
            <a:extLst>
              <a:ext uri="{FF2B5EF4-FFF2-40B4-BE49-F238E27FC236}">
                <a16:creationId xmlns:a16="http://schemas.microsoft.com/office/drawing/2014/main" id="{53975291-0C09-44AB-9537-7445AD7F7139}"/>
              </a:ext>
            </a:extLst>
          </p:cNvPr>
          <p:cNvSpPr txBox="1">
            <a:spLocks/>
          </p:cNvSpPr>
          <p:nvPr/>
        </p:nvSpPr>
        <p:spPr bwMode="auto">
          <a:xfrm>
            <a:off x="8748464" y="6561078"/>
            <a:ext cx="43973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9F4DF04-2477-4E9C-9C9F-121B3BAE2718}" type="slidenum">
              <a:rPr lang="ru-RU" altLang="ru-RU" sz="1500" b="1">
                <a:latin typeface="Arial Narrow" panose="020B0606020202030204" pitchFamily="34" charset="0"/>
              </a:rPr>
              <a:pPr algn="r" eaLnBrk="1" hangingPunct="1"/>
              <a:t>9</a:t>
            </a:fld>
            <a:endParaRPr lang="ru-RU" alt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4103" name="AutoShape 7" descr="https://png.pngtree.com/png-clipart/20200225/original/pngtree-office-checklist-icon-business-checklist-survey-test-icon-png-image_52798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595149-77A4-42E5-A259-8C590F18C484}"/>
              </a:ext>
            </a:extLst>
          </p:cNvPr>
          <p:cNvSpPr/>
          <p:nvPr/>
        </p:nvSpPr>
        <p:spPr>
          <a:xfrm>
            <a:off x="80072" y="-44528"/>
            <a:ext cx="903649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</a:t>
            </a:r>
            <a:r>
              <a:rPr lang="ru-RU" sz="135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Минпросвещения</a:t>
            </a:r>
            <a:r>
              <a:rPr lang="ru-RU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России от 31.08.2025 N 639 "Об утверждении перечня олимпиад и иных интеллектуальных и (или) творческих конкурсов, мероприятий, направленных на развитие интеллектуальных и творческих способностей, способностей к занятиям физической культурой и спортом, интереса к научной (научно-исследовательской), инженерно-технической, изобретательской, творческой, физкультурно-спортивной деятельности, а также на пропаганду научных знаний, творческих и спортивных достижений, на 2025/26 учебный год"</a:t>
            </a:r>
            <a:endParaRPr lang="ru-RU" sz="13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1355</Words>
  <Application>Microsoft Office PowerPoint</Application>
  <PresentationFormat>Экран (4:3)</PresentationFormat>
  <Paragraphs>187</Paragraphs>
  <Slides>17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Arial Black</vt:lpstr>
      <vt:lpstr>Arial Narrow</vt:lpstr>
      <vt:lpstr>Calibri</vt:lpstr>
      <vt:lpstr>Corbel</vt:lpstr>
      <vt:lpstr>ralewaybold</vt:lpstr>
      <vt:lpstr>ralewayextrabold</vt:lpstr>
      <vt:lpstr>ralewaymedium</vt:lpstr>
      <vt:lpstr>Tahoma</vt:lpstr>
      <vt:lpstr>Times New Roman</vt:lpstr>
      <vt:lpstr>Times New Roman</vt:lpstr>
      <vt:lpstr>Wingdings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Осуществление координации деятельности физкультурно-спортивных организаций, реализующих программы спортивной подготовки. </dc:title>
  <dc:creator>Ирина Викторовна</dc:creator>
  <cp:lastModifiedBy>Закревская Ирина Ю</cp:lastModifiedBy>
  <cp:revision>236</cp:revision>
  <dcterms:created xsi:type="dcterms:W3CDTF">2023-02-02T11:33:06Z</dcterms:created>
  <dcterms:modified xsi:type="dcterms:W3CDTF">2025-12-23T11:25:30Z</dcterms:modified>
</cp:coreProperties>
</file>