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70" r:id="rId2"/>
    <p:sldId id="274" r:id="rId3"/>
    <p:sldId id="276" r:id="rId4"/>
    <p:sldId id="272" r:id="rId5"/>
    <p:sldId id="271" r:id="rId6"/>
    <p:sldId id="268" r:id="rId7"/>
    <p:sldId id="262" r:id="rId8"/>
    <p:sldId id="263" r:id="rId9"/>
    <p:sldId id="269" r:id="rId10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c8" initials="p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294E9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32" y="-6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27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27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276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277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278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ED129553-ABC6-4997-863D-20114DD2A2A1}" type="slidenum">
              <a:rPr lang="ru-RU" sz="1400" b="0" strike="noStrike" spc="-1">
                <a:latin typeface="Times New Roman"/>
              </a:rPr>
              <a:pPr algn="r"/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9017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5F982-0D7B-4815-9796-2AA4262492E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08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08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08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08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08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08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08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09480" y="221040"/>
            <a:ext cx="10972080" cy="5795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08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08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08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1"/>
          <p:cNvSpPr/>
          <p:nvPr/>
        </p:nvSpPr>
        <p:spPr>
          <a:xfrm>
            <a:off x="0" y="1557360"/>
            <a:ext cx="12186000" cy="4613760"/>
          </a:xfrm>
          <a:prstGeom prst="rect">
            <a:avLst/>
          </a:prstGeom>
          <a:solidFill>
            <a:srgbClr val="FFFFFF">
              <a:alpha val="46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7.png"/><Relationship Id="rId7" Type="http://schemas.openxmlformats.org/officeDocument/2006/relationships/image" Target="../media/image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9.png"/><Relationship Id="rId4" Type="http://schemas.openxmlformats.org/officeDocument/2006/relationships/image" Target="../media/image18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subTitle"/>
          </p:nvPr>
        </p:nvSpPr>
        <p:spPr>
          <a:xfrm>
            <a:off x="263352" y="1196752"/>
            <a:ext cx="11462584" cy="448877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294E97"/>
                </a:solidFill>
                <a:latin typeface="Times New Roman" pitchFamily="18" charset="0"/>
                <a:cs typeface="Times New Roman" pitchFamily="18" charset="0"/>
              </a:rPr>
              <a:t>Базовые виды спорта</a:t>
            </a:r>
            <a:r>
              <a:rPr lang="ru-RU" sz="3600" b="1" dirty="0">
                <a:solidFill>
                  <a:srgbClr val="294E97"/>
                </a:solidFill>
                <a:latin typeface="Calibri Light" pitchFamily="34" charset="0"/>
              </a:rPr>
              <a:t/>
            </a:r>
            <a:br>
              <a:rPr lang="ru-RU" sz="3600" b="1" dirty="0">
                <a:solidFill>
                  <a:srgbClr val="294E97"/>
                </a:solidFill>
                <a:latin typeface="Calibri Light" pitchFamily="34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/>
          </a:p>
        </p:txBody>
      </p:sp>
      <p:pic>
        <p:nvPicPr>
          <p:cNvPr id="9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07069" y="3697223"/>
            <a:ext cx="2884930" cy="3160776"/>
          </a:xfrm>
          <a:prstGeom prst="rect">
            <a:avLst/>
          </a:prstGeom>
        </p:spPr>
      </p:pic>
      <p:grpSp>
        <p:nvGrpSpPr>
          <p:cNvPr id="10" name="object 2"/>
          <p:cNvGrpSpPr/>
          <p:nvPr/>
        </p:nvGrpSpPr>
        <p:grpSpPr>
          <a:xfrm>
            <a:off x="0" y="0"/>
            <a:ext cx="6940550" cy="6864350"/>
            <a:chOff x="0" y="0"/>
            <a:chExt cx="6940550" cy="6864350"/>
          </a:xfrm>
        </p:grpSpPr>
        <p:pic>
          <p:nvPicPr>
            <p:cNvPr id="11" name="object 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5514073" cy="6858000"/>
            </a:xfrm>
            <a:prstGeom prst="rect">
              <a:avLst/>
            </a:prstGeom>
          </p:spPr>
        </p:pic>
        <p:sp>
          <p:nvSpPr>
            <p:cNvPr id="12" name="object 4"/>
            <p:cNvSpPr/>
            <p:nvPr/>
          </p:nvSpPr>
          <p:spPr>
            <a:xfrm>
              <a:off x="944880" y="0"/>
              <a:ext cx="5989320" cy="2540635"/>
            </a:xfrm>
            <a:custGeom>
              <a:avLst/>
              <a:gdLst/>
              <a:ahLst/>
              <a:cxnLst/>
              <a:rect l="l" t="t" r="r" b="b"/>
              <a:pathLst>
                <a:path w="5989320" h="2540635">
                  <a:moveTo>
                    <a:pt x="5989320" y="0"/>
                  </a:moveTo>
                  <a:lnTo>
                    <a:pt x="0" y="0"/>
                  </a:lnTo>
                  <a:lnTo>
                    <a:pt x="0" y="2540508"/>
                  </a:lnTo>
                  <a:lnTo>
                    <a:pt x="5989320" y="2540508"/>
                  </a:lnTo>
                  <a:lnTo>
                    <a:pt x="59893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5"/>
            <p:cNvSpPr/>
            <p:nvPr/>
          </p:nvSpPr>
          <p:spPr>
            <a:xfrm>
              <a:off x="944880" y="0"/>
              <a:ext cx="5989320" cy="2540635"/>
            </a:xfrm>
            <a:custGeom>
              <a:avLst/>
              <a:gdLst/>
              <a:ahLst/>
              <a:cxnLst/>
              <a:rect l="l" t="t" r="r" b="b"/>
              <a:pathLst>
                <a:path w="5989320" h="2540635">
                  <a:moveTo>
                    <a:pt x="5989320" y="0"/>
                  </a:moveTo>
                  <a:lnTo>
                    <a:pt x="5989320" y="2540507"/>
                  </a:lnTo>
                  <a:lnTo>
                    <a:pt x="0" y="2540507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"/>
          <p:cNvGrpSpPr/>
          <p:nvPr/>
        </p:nvGrpSpPr>
        <p:grpSpPr>
          <a:xfrm>
            <a:off x="3846576" y="0"/>
            <a:ext cx="8345914" cy="2633980"/>
            <a:chOff x="3846576" y="0"/>
            <a:chExt cx="8345914" cy="2633980"/>
          </a:xfrm>
        </p:grpSpPr>
        <p:pic>
          <p:nvPicPr>
            <p:cNvPr id="21" name="object 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182287" y="0"/>
              <a:ext cx="6363355" cy="1252727"/>
            </a:xfrm>
            <a:prstGeom prst="rect">
              <a:avLst/>
            </a:prstGeom>
          </p:spPr>
        </p:pic>
        <p:sp>
          <p:nvSpPr>
            <p:cNvPr id="22" name="object 4"/>
            <p:cNvSpPr/>
            <p:nvPr/>
          </p:nvSpPr>
          <p:spPr>
            <a:xfrm>
              <a:off x="7372200" y="0"/>
              <a:ext cx="4820285" cy="2633980"/>
            </a:xfrm>
            <a:custGeom>
              <a:avLst/>
              <a:gdLst/>
              <a:ahLst/>
              <a:cxnLst/>
              <a:rect l="l" t="t" r="r" b="b"/>
              <a:pathLst>
                <a:path w="4820284" h="2633980">
                  <a:moveTo>
                    <a:pt x="4793132" y="0"/>
                  </a:moveTo>
                  <a:lnTo>
                    <a:pt x="1800352" y="0"/>
                  </a:lnTo>
                  <a:lnTo>
                    <a:pt x="0" y="1897189"/>
                  </a:lnTo>
                  <a:lnTo>
                    <a:pt x="4819802" y="2633738"/>
                  </a:lnTo>
                  <a:lnTo>
                    <a:pt x="4819802" y="54394"/>
                  </a:lnTo>
                  <a:lnTo>
                    <a:pt x="47931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5"/>
            <p:cNvSpPr/>
            <p:nvPr/>
          </p:nvSpPr>
          <p:spPr>
            <a:xfrm>
              <a:off x="7372205" y="0"/>
              <a:ext cx="4820285" cy="2633980"/>
            </a:xfrm>
            <a:custGeom>
              <a:avLst/>
              <a:gdLst/>
              <a:ahLst/>
              <a:cxnLst/>
              <a:rect l="l" t="t" r="r" b="b"/>
              <a:pathLst>
                <a:path w="4820284" h="2633980">
                  <a:moveTo>
                    <a:pt x="0" y="1897188"/>
                  </a:moveTo>
                  <a:lnTo>
                    <a:pt x="1800355" y="0"/>
                  </a:lnTo>
                </a:path>
                <a:path w="4820284" h="2633980">
                  <a:moveTo>
                    <a:pt x="4793129" y="0"/>
                  </a:moveTo>
                  <a:lnTo>
                    <a:pt x="4819794" y="54377"/>
                  </a:lnTo>
                </a:path>
                <a:path w="4820284" h="2633980">
                  <a:moveTo>
                    <a:pt x="4819794" y="2633735"/>
                  </a:moveTo>
                  <a:lnTo>
                    <a:pt x="0" y="189718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6"/>
            <p:cNvSpPr/>
            <p:nvPr/>
          </p:nvSpPr>
          <p:spPr>
            <a:xfrm>
              <a:off x="3846576" y="591311"/>
              <a:ext cx="845819" cy="791210"/>
            </a:xfrm>
            <a:custGeom>
              <a:avLst/>
              <a:gdLst/>
              <a:ahLst/>
              <a:cxnLst/>
              <a:rect l="l" t="t" r="r" b="b"/>
              <a:pathLst>
                <a:path w="845820" h="791210">
                  <a:moveTo>
                    <a:pt x="422909" y="0"/>
                  </a:moveTo>
                  <a:lnTo>
                    <a:pt x="373589" y="2660"/>
                  </a:lnTo>
                  <a:lnTo>
                    <a:pt x="325940" y="10444"/>
                  </a:lnTo>
                  <a:lnTo>
                    <a:pt x="280280" y="23056"/>
                  </a:lnTo>
                  <a:lnTo>
                    <a:pt x="236925" y="40197"/>
                  </a:lnTo>
                  <a:lnTo>
                    <a:pt x="196193" y="61571"/>
                  </a:lnTo>
                  <a:lnTo>
                    <a:pt x="158401" y="86882"/>
                  </a:lnTo>
                  <a:lnTo>
                    <a:pt x="123867" y="115833"/>
                  </a:lnTo>
                  <a:lnTo>
                    <a:pt x="92908" y="148127"/>
                  </a:lnTo>
                  <a:lnTo>
                    <a:pt x="65842" y="183467"/>
                  </a:lnTo>
                  <a:lnTo>
                    <a:pt x="42985" y="221557"/>
                  </a:lnTo>
                  <a:lnTo>
                    <a:pt x="24655" y="262100"/>
                  </a:lnTo>
                  <a:lnTo>
                    <a:pt x="11169" y="304799"/>
                  </a:lnTo>
                  <a:lnTo>
                    <a:pt x="2845" y="349357"/>
                  </a:lnTo>
                  <a:lnTo>
                    <a:pt x="0" y="395477"/>
                  </a:lnTo>
                  <a:lnTo>
                    <a:pt x="2845" y="441598"/>
                  </a:lnTo>
                  <a:lnTo>
                    <a:pt x="11169" y="486156"/>
                  </a:lnTo>
                  <a:lnTo>
                    <a:pt x="24655" y="528855"/>
                  </a:lnTo>
                  <a:lnTo>
                    <a:pt x="42985" y="569398"/>
                  </a:lnTo>
                  <a:lnTo>
                    <a:pt x="65842" y="607488"/>
                  </a:lnTo>
                  <a:lnTo>
                    <a:pt x="92908" y="642828"/>
                  </a:lnTo>
                  <a:lnTo>
                    <a:pt x="123867" y="675122"/>
                  </a:lnTo>
                  <a:lnTo>
                    <a:pt x="158401" y="704073"/>
                  </a:lnTo>
                  <a:lnTo>
                    <a:pt x="196193" y="729384"/>
                  </a:lnTo>
                  <a:lnTo>
                    <a:pt x="236925" y="750758"/>
                  </a:lnTo>
                  <a:lnTo>
                    <a:pt x="280280" y="767899"/>
                  </a:lnTo>
                  <a:lnTo>
                    <a:pt x="325940" y="780511"/>
                  </a:lnTo>
                  <a:lnTo>
                    <a:pt x="373589" y="788295"/>
                  </a:lnTo>
                  <a:lnTo>
                    <a:pt x="422909" y="790955"/>
                  </a:lnTo>
                  <a:lnTo>
                    <a:pt x="472230" y="788295"/>
                  </a:lnTo>
                  <a:lnTo>
                    <a:pt x="519879" y="780511"/>
                  </a:lnTo>
                  <a:lnTo>
                    <a:pt x="565539" y="767899"/>
                  </a:lnTo>
                  <a:lnTo>
                    <a:pt x="608894" y="750758"/>
                  </a:lnTo>
                  <a:lnTo>
                    <a:pt x="649626" y="729384"/>
                  </a:lnTo>
                  <a:lnTo>
                    <a:pt x="687418" y="704073"/>
                  </a:lnTo>
                  <a:lnTo>
                    <a:pt x="721952" y="675122"/>
                  </a:lnTo>
                  <a:lnTo>
                    <a:pt x="752911" y="642828"/>
                  </a:lnTo>
                  <a:lnTo>
                    <a:pt x="779977" y="607488"/>
                  </a:lnTo>
                  <a:lnTo>
                    <a:pt x="802834" y="569398"/>
                  </a:lnTo>
                  <a:lnTo>
                    <a:pt x="821164" y="528855"/>
                  </a:lnTo>
                  <a:lnTo>
                    <a:pt x="834650" y="486156"/>
                  </a:lnTo>
                  <a:lnTo>
                    <a:pt x="842974" y="441598"/>
                  </a:lnTo>
                  <a:lnTo>
                    <a:pt x="845819" y="395477"/>
                  </a:lnTo>
                  <a:lnTo>
                    <a:pt x="842974" y="349357"/>
                  </a:lnTo>
                  <a:lnTo>
                    <a:pt x="834650" y="304799"/>
                  </a:lnTo>
                  <a:lnTo>
                    <a:pt x="821164" y="262100"/>
                  </a:lnTo>
                  <a:lnTo>
                    <a:pt x="802834" y="221557"/>
                  </a:lnTo>
                  <a:lnTo>
                    <a:pt x="779977" y="183467"/>
                  </a:lnTo>
                  <a:lnTo>
                    <a:pt x="752911" y="148127"/>
                  </a:lnTo>
                  <a:lnTo>
                    <a:pt x="721952" y="115833"/>
                  </a:lnTo>
                  <a:lnTo>
                    <a:pt x="687418" y="86882"/>
                  </a:lnTo>
                  <a:lnTo>
                    <a:pt x="649626" y="61571"/>
                  </a:lnTo>
                  <a:lnTo>
                    <a:pt x="608894" y="40197"/>
                  </a:lnTo>
                  <a:lnTo>
                    <a:pt x="565539" y="23056"/>
                  </a:lnTo>
                  <a:lnTo>
                    <a:pt x="519879" y="10444"/>
                  </a:lnTo>
                  <a:lnTo>
                    <a:pt x="472230" y="2660"/>
                  </a:lnTo>
                  <a:lnTo>
                    <a:pt x="4229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7"/>
            <p:cNvSpPr/>
            <p:nvPr/>
          </p:nvSpPr>
          <p:spPr>
            <a:xfrm>
              <a:off x="3846576" y="591311"/>
              <a:ext cx="845819" cy="791210"/>
            </a:xfrm>
            <a:custGeom>
              <a:avLst/>
              <a:gdLst/>
              <a:ahLst/>
              <a:cxnLst/>
              <a:rect l="l" t="t" r="r" b="b"/>
              <a:pathLst>
                <a:path w="845820" h="791210">
                  <a:moveTo>
                    <a:pt x="0" y="395477"/>
                  </a:moveTo>
                  <a:lnTo>
                    <a:pt x="2845" y="349357"/>
                  </a:lnTo>
                  <a:lnTo>
                    <a:pt x="11169" y="304799"/>
                  </a:lnTo>
                  <a:lnTo>
                    <a:pt x="24655" y="262100"/>
                  </a:lnTo>
                  <a:lnTo>
                    <a:pt x="42985" y="221557"/>
                  </a:lnTo>
                  <a:lnTo>
                    <a:pt x="65842" y="183467"/>
                  </a:lnTo>
                  <a:lnTo>
                    <a:pt x="92908" y="148127"/>
                  </a:lnTo>
                  <a:lnTo>
                    <a:pt x="123867" y="115833"/>
                  </a:lnTo>
                  <a:lnTo>
                    <a:pt x="158401" y="86882"/>
                  </a:lnTo>
                  <a:lnTo>
                    <a:pt x="196193" y="61571"/>
                  </a:lnTo>
                  <a:lnTo>
                    <a:pt x="236925" y="40197"/>
                  </a:lnTo>
                  <a:lnTo>
                    <a:pt x="280280" y="23056"/>
                  </a:lnTo>
                  <a:lnTo>
                    <a:pt x="325940" y="10444"/>
                  </a:lnTo>
                  <a:lnTo>
                    <a:pt x="373589" y="2660"/>
                  </a:lnTo>
                  <a:lnTo>
                    <a:pt x="422909" y="0"/>
                  </a:lnTo>
                  <a:lnTo>
                    <a:pt x="472230" y="2660"/>
                  </a:lnTo>
                  <a:lnTo>
                    <a:pt x="519879" y="10444"/>
                  </a:lnTo>
                  <a:lnTo>
                    <a:pt x="565539" y="23056"/>
                  </a:lnTo>
                  <a:lnTo>
                    <a:pt x="608894" y="40197"/>
                  </a:lnTo>
                  <a:lnTo>
                    <a:pt x="649626" y="61571"/>
                  </a:lnTo>
                  <a:lnTo>
                    <a:pt x="687418" y="86882"/>
                  </a:lnTo>
                  <a:lnTo>
                    <a:pt x="721952" y="115833"/>
                  </a:lnTo>
                  <a:lnTo>
                    <a:pt x="752911" y="148127"/>
                  </a:lnTo>
                  <a:lnTo>
                    <a:pt x="779977" y="183467"/>
                  </a:lnTo>
                  <a:lnTo>
                    <a:pt x="802834" y="221557"/>
                  </a:lnTo>
                  <a:lnTo>
                    <a:pt x="821164" y="262100"/>
                  </a:lnTo>
                  <a:lnTo>
                    <a:pt x="834650" y="304799"/>
                  </a:lnTo>
                  <a:lnTo>
                    <a:pt x="842974" y="349357"/>
                  </a:lnTo>
                  <a:lnTo>
                    <a:pt x="845819" y="395477"/>
                  </a:lnTo>
                  <a:lnTo>
                    <a:pt x="842974" y="441598"/>
                  </a:lnTo>
                  <a:lnTo>
                    <a:pt x="834650" y="486156"/>
                  </a:lnTo>
                  <a:lnTo>
                    <a:pt x="821164" y="528855"/>
                  </a:lnTo>
                  <a:lnTo>
                    <a:pt x="802834" y="569398"/>
                  </a:lnTo>
                  <a:lnTo>
                    <a:pt x="779977" y="607488"/>
                  </a:lnTo>
                  <a:lnTo>
                    <a:pt x="752911" y="642828"/>
                  </a:lnTo>
                  <a:lnTo>
                    <a:pt x="721952" y="675122"/>
                  </a:lnTo>
                  <a:lnTo>
                    <a:pt x="687418" y="704073"/>
                  </a:lnTo>
                  <a:lnTo>
                    <a:pt x="649626" y="729384"/>
                  </a:lnTo>
                  <a:lnTo>
                    <a:pt x="608894" y="750758"/>
                  </a:lnTo>
                  <a:lnTo>
                    <a:pt x="565539" y="767899"/>
                  </a:lnTo>
                  <a:lnTo>
                    <a:pt x="519879" y="780511"/>
                  </a:lnTo>
                  <a:lnTo>
                    <a:pt x="472230" y="788295"/>
                  </a:lnTo>
                  <a:lnTo>
                    <a:pt x="422909" y="790955"/>
                  </a:lnTo>
                  <a:lnTo>
                    <a:pt x="373589" y="788295"/>
                  </a:lnTo>
                  <a:lnTo>
                    <a:pt x="325940" y="780511"/>
                  </a:lnTo>
                  <a:lnTo>
                    <a:pt x="280280" y="767899"/>
                  </a:lnTo>
                  <a:lnTo>
                    <a:pt x="236925" y="750758"/>
                  </a:lnTo>
                  <a:lnTo>
                    <a:pt x="196193" y="729384"/>
                  </a:lnTo>
                  <a:lnTo>
                    <a:pt x="158401" y="704073"/>
                  </a:lnTo>
                  <a:lnTo>
                    <a:pt x="123867" y="675122"/>
                  </a:lnTo>
                  <a:lnTo>
                    <a:pt x="92908" y="642828"/>
                  </a:lnTo>
                  <a:lnTo>
                    <a:pt x="65842" y="607488"/>
                  </a:lnTo>
                  <a:lnTo>
                    <a:pt x="42985" y="569398"/>
                  </a:lnTo>
                  <a:lnTo>
                    <a:pt x="24655" y="528855"/>
                  </a:lnTo>
                  <a:lnTo>
                    <a:pt x="11169" y="486156"/>
                  </a:lnTo>
                  <a:lnTo>
                    <a:pt x="2845" y="441598"/>
                  </a:lnTo>
                  <a:lnTo>
                    <a:pt x="0" y="395477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7" name="object 2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23392" y="2060848"/>
            <a:ext cx="1660438" cy="1164894"/>
          </a:xfrm>
          <a:prstGeom prst="rect">
            <a:avLst/>
          </a:prstGeom>
        </p:spPr>
      </p:pic>
      <p:pic>
        <p:nvPicPr>
          <p:cNvPr id="28" name="object 13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456040" y="4797152"/>
            <a:ext cx="1080120" cy="1872208"/>
          </a:xfrm>
          <a:prstGeom prst="rect">
            <a:avLst/>
          </a:prstGeom>
        </p:spPr>
      </p:pic>
      <p:pic>
        <p:nvPicPr>
          <p:cNvPr id="29" name="object 26"/>
          <p:cNvPicPr/>
          <p:nvPr/>
        </p:nvPicPr>
        <p:blipFill>
          <a:blip r:embed="rId7" cstate="print"/>
          <a:srcRect l="-35087" t="-13299" r="-110522" b="-46294"/>
          <a:stretch>
            <a:fillRect/>
          </a:stretch>
        </p:blipFill>
        <p:spPr>
          <a:xfrm>
            <a:off x="1847528" y="4293096"/>
            <a:ext cx="2448272" cy="2376264"/>
          </a:xfrm>
          <a:prstGeom prst="rect">
            <a:avLst/>
          </a:prstGeom>
        </p:spPr>
      </p:pic>
      <p:pic>
        <p:nvPicPr>
          <p:cNvPr id="30" name="object 4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0128448" y="260648"/>
            <a:ext cx="1872208" cy="1800200"/>
          </a:xfrm>
          <a:prstGeom prst="rect">
            <a:avLst/>
          </a:prstGeom>
        </p:spPr>
      </p:pic>
      <p:grpSp>
        <p:nvGrpSpPr>
          <p:cNvPr id="31" name="Group 10408"/>
          <p:cNvGrpSpPr>
            <a:grpSpLocks/>
          </p:cNvGrpSpPr>
          <p:nvPr/>
        </p:nvGrpSpPr>
        <p:grpSpPr bwMode="auto">
          <a:xfrm>
            <a:off x="9552384" y="3068960"/>
            <a:ext cx="1318196" cy="1368152"/>
            <a:chOff x="0" y="0"/>
            <a:chExt cx="1246805" cy="1282985"/>
          </a:xfrm>
        </p:grpSpPr>
        <p:sp>
          <p:nvSpPr>
            <p:cNvPr id="32" name="Shape 4585"/>
            <p:cNvSpPr>
              <a:spLocks/>
            </p:cNvSpPr>
            <p:nvPr/>
          </p:nvSpPr>
          <p:spPr bwMode="auto">
            <a:xfrm>
              <a:off x="469021" y="701499"/>
              <a:ext cx="397827" cy="153314"/>
            </a:xfrm>
            <a:custGeom>
              <a:avLst/>
              <a:gdLst>
                <a:gd name="T0" fmla="*/ 0 w 397827"/>
                <a:gd name="T1" fmla="*/ 0 h 153314"/>
                <a:gd name="T2" fmla="*/ 397827 w 397827"/>
                <a:gd name="T3" fmla="*/ 153314 h 153314"/>
              </a:gdLst>
              <a:ahLst/>
              <a:cxnLst>
                <a:cxn ang="0">
                  <a:pos x="42558" y="0"/>
                </a:cxn>
                <a:cxn ang="0">
                  <a:pos x="388531" y="6680"/>
                </a:cxn>
                <a:cxn ang="0">
                  <a:pos x="397827" y="94983"/>
                </a:cxn>
                <a:cxn ang="0">
                  <a:pos x="356438" y="117208"/>
                </a:cxn>
                <a:cxn ang="0">
                  <a:pos x="86932" y="148527"/>
                </a:cxn>
                <a:cxn ang="0">
                  <a:pos x="2121" y="120485"/>
                </a:cxn>
                <a:cxn ang="0">
                  <a:pos x="42558" y="0"/>
                </a:cxn>
              </a:cxnLst>
              <a:rect l="T0" t="T1" r="T2" b="T3"/>
              <a:pathLst>
                <a:path w="397827" h="153314">
                  <a:moveTo>
                    <a:pt x="42558" y="0"/>
                  </a:moveTo>
                  <a:lnTo>
                    <a:pt x="388531" y="6680"/>
                  </a:lnTo>
                  <a:lnTo>
                    <a:pt x="397827" y="94983"/>
                  </a:lnTo>
                  <a:lnTo>
                    <a:pt x="356438" y="117208"/>
                  </a:lnTo>
                  <a:cubicBezTo>
                    <a:pt x="356438" y="117208"/>
                    <a:pt x="119164" y="143726"/>
                    <a:pt x="86932" y="148527"/>
                  </a:cubicBezTo>
                  <a:cubicBezTo>
                    <a:pt x="54699" y="153314"/>
                    <a:pt x="4254" y="151409"/>
                    <a:pt x="2121" y="120485"/>
                  </a:cubicBezTo>
                  <a:cubicBezTo>
                    <a:pt x="0" y="89560"/>
                    <a:pt x="42558" y="0"/>
                    <a:pt x="42558" y="0"/>
                  </a:cubicBezTo>
                  <a:close/>
                </a:path>
              </a:pathLst>
            </a:custGeom>
            <a:solidFill>
              <a:srgbClr val="FFA18C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Shape 4586"/>
            <p:cNvSpPr>
              <a:spLocks/>
            </p:cNvSpPr>
            <p:nvPr/>
          </p:nvSpPr>
          <p:spPr bwMode="auto">
            <a:xfrm>
              <a:off x="825457" y="708179"/>
              <a:ext cx="117488" cy="179311"/>
            </a:xfrm>
            <a:custGeom>
              <a:avLst/>
              <a:gdLst>
                <a:gd name="T0" fmla="*/ 32093 w 117488"/>
                <a:gd name="T1" fmla="*/ 0 h 179311"/>
                <a:gd name="T2" fmla="*/ 32093 w 117488"/>
                <a:gd name="T3" fmla="*/ 0 h 179311"/>
                <a:gd name="T4" fmla="*/ 85001 w 117488"/>
                <a:gd name="T5" fmla="*/ 11633 h 179311"/>
                <a:gd name="T6" fmla="*/ 98438 w 117488"/>
                <a:gd name="T7" fmla="*/ 25807 h 179311"/>
                <a:gd name="T8" fmla="*/ 117488 w 117488"/>
                <a:gd name="T9" fmla="*/ 45898 h 179311"/>
                <a:gd name="T10" fmla="*/ 88011 w 117488"/>
                <a:gd name="T11" fmla="*/ 75184 h 179311"/>
                <a:gd name="T12" fmla="*/ 89370 w 117488"/>
                <a:gd name="T13" fmla="*/ 110528 h 179311"/>
                <a:gd name="T14" fmla="*/ 90741 w 117488"/>
                <a:gd name="T15" fmla="*/ 145872 h 179311"/>
                <a:gd name="T16" fmla="*/ 79794 w 117488"/>
                <a:gd name="T17" fmla="*/ 179311 h 179311"/>
                <a:gd name="T18" fmla="*/ 59766 w 117488"/>
                <a:gd name="T19" fmla="*/ 176428 h 179311"/>
                <a:gd name="T20" fmla="*/ 39726 w 117488"/>
                <a:gd name="T21" fmla="*/ 173546 h 179311"/>
                <a:gd name="T22" fmla="*/ 36957 w 117488"/>
                <a:gd name="T23" fmla="*/ 157506 h 179311"/>
                <a:gd name="T24" fmla="*/ 33515 w 117488"/>
                <a:gd name="T25" fmla="*/ 143828 h 179311"/>
                <a:gd name="T26" fmla="*/ 28194 w 117488"/>
                <a:gd name="T27" fmla="*/ 122695 h 179311"/>
                <a:gd name="T28" fmla="*/ 0 w 117488"/>
                <a:gd name="T29" fmla="*/ 110528 h 179311"/>
                <a:gd name="T30" fmla="*/ 0 w 117488"/>
                <a:gd name="T31" fmla="*/ 110528 h 179311"/>
                <a:gd name="T32" fmla="*/ 0 w 117488"/>
                <a:gd name="T33" fmla="*/ 110528 h 179311"/>
                <a:gd name="T34" fmla="*/ 18288 w 117488"/>
                <a:gd name="T35" fmla="*/ 81597 h 179311"/>
                <a:gd name="T36" fmla="*/ 23940 w 117488"/>
                <a:gd name="T37" fmla="*/ 73381 h 179311"/>
                <a:gd name="T38" fmla="*/ 36995 w 117488"/>
                <a:gd name="T39" fmla="*/ 54420 h 179311"/>
                <a:gd name="T40" fmla="*/ 32093 w 117488"/>
                <a:gd name="T41" fmla="*/ 0 h 179311"/>
                <a:gd name="T42" fmla="*/ 32093 w 117488"/>
                <a:gd name="T43" fmla="*/ 0 h 179311"/>
                <a:gd name="T44" fmla="*/ 0 w 117488"/>
                <a:gd name="T45" fmla="*/ 0 h 179311"/>
                <a:gd name="T46" fmla="*/ 117488 w 117488"/>
                <a:gd name="T47" fmla="*/ 179311 h 179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T44" t="T45" r="T46" b="T47"/>
              <a:pathLst>
                <a:path w="117488" h="179311">
                  <a:moveTo>
                    <a:pt x="32093" y="0"/>
                  </a:moveTo>
                  <a:cubicBezTo>
                    <a:pt x="32093" y="0"/>
                    <a:pt x="85001" y="11633"/>
                    <a:pt x="98438" y="25807"/>
                  </a:cubicBezTo>
                  <a:cubicBezTo>
                    <a:pt x="117488" y="45898"/>
                    <a:pt x="88011" y="75184"/>
                    <a:pt x="89370" y="110528"/>
                  </a:cubicBezTo>
                  <a:cubicBezTo>
                    <a:pt x="90741" y="145872"/>
                    <a:pt x="79794" y="179311"/>
                    <a:pt x="59766" y="176428"/>
                  </a:cubicBezTo>
                  <a:cubicBezTo>
                    <a:pt x="39726" y="173546"/>
                    <a:pt x="36957" y="157506"/>
                    <a:pt x="33515" y="143828"/>
                  </a:cubicBezTo>
                  <a:cubicBezTo>
                    <a:pt x="28194" y="122695"/>
                    <a:pt x="0" y="110528"/>
                    <a:pt x="0" y="110528"/>
                  </a:cubicBezTo>
                  <a:cubicBezTo>
                    <a:pt x="0" y="110528"/>
                    <a:pt x="18288" y="81597"/>
                    <a:pt x="23940" y="73381"/>
                  </a:cubicBezTo>
                  <a:close/>
                </a:path>
              </a:pathLst>
            </a:custGeom>
            <a:solidFill>
              <a:srgbClr val="4091D9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Shape 4587"/>
            <p:cNvSpPr>
              <a:spLocks/>
            </p:cNvSpPr>
            <p:nvPr/>
          </p:nvSpPr>
          <p:spPr bwMode="auto">
            <a:xfrm>
              <a:off x="415884" y="687503"/>
              <a:ext cx="388366" cy="507090"/>
            </a:xfrm>
            <a:custGeom>
              <a:avLst/>
              <a:gdLst>
                <a:gd name="T0" fmla="*/ 0 w 388366"/>
                <a:gd name="T1" fmla="*/ 0 h 507090"/>
                <a:gd name="T2" fmla="*/ 388366 w 388366"/>
                <a:gd name="T3" fmla="*/ 507090 h 507090"/>
              </a:gdLst>
              <a:ahLst/>
              <a:cxnLst>
                <a:cxn ang="0">
                  <a:pos x="297573" y="1787"/>
                </a:cxn>
                <a:cxn ang="0">
                  <a:pos x="388366" y="71557"/>
                </a:cxn>
                <a:cxn ang="0">
                  <a:pos x="242519" y="197274"/>
                </a:cxn>
                <a:cxn ang="0">
                  <a:pos x="182626" y="333215"/>
                </a:cxn>
                <a:cxn ang="0">
                  <a:pos x="59487" y="507090"/>
                </a:cxn>
                <a:cxn ang="0">
                  <a:pos x="0" y="472305"/>
                </a:cxn>
                <a:cxn ang="0">
                  <a:pos x="91440" y="272991"/>
                </a:cxn>
                <a:cxn ang="0">
                  <a:pos x="168237" y="94061"/>
                </a:cxn>
                <a:cxn ang="0">
                  <a:pos x="227622" y="20681"/>
                </a:cxn>
                <a:cxn ang="0">
                  <a:pos x="297573" y="1787"/>
                </a:cxn>
              </a:cxnLst>
              <a:rect l="T0" t="T1" r="T2" b="T3"/>
              <a:pathLst>
                <a:path w="388366" h="507090">
                  <a:moveTo>
                    <a:pt x="297573" y="1787"/>
                  </a:moveTo>
                  <a:cubicBezTo>
                    <a:pt x="357726" y="7149"/>
                    <a:pt x="388366" y="71557"/>
                    <a:pt x="388366" y="71557"/>
                  </a:cubicBezTo>
                  <a:cubicBezTo>
                    <a:pt x="388366" y="71557"/>
                    <a:pt x="264059" y="174503"/>
                    <a:pt x="242519" y="197274"/>
                  </a:cubicBezTo>
                  <a:cubicBezTo>
                    <a:pt x="220993" y="220045"/>
                    <a:pt x="221425" y="257612"/>
                    <a:pt x="182626" y="333215"/>
                  </a:cubicBezTo>
                  <a:cubicBezTo>
                    <a:pt x="142761" y="410913"/>
                    <a:pt x="59487" y="507090"/>
                    <a:pt x="59487" y="507090"/>
                  </a:cubicBezTo>
                  <a:lnTo>
                    <a:pt x="0" y="472305"/>
                  </a:lnTo>
                  <a:cubicBezTo>
                    <a:pt x="0" y="472305"/>
                    <a:pt x="74409" y="315244"/>
                    <a:pt x="91440" y="272991"/>
                  </a:cubicBezTo>
                  <a:cubicBezTo>
                    <a:pt x="108458" y="230726"/>
                    <a:pt x="133998" y="142359"/>
                    <a:pt x="168237" y="94061"/>
                  </a:cubicBezTo>
                  <a:cubicBezTo>
                    <a:pt x="202476" y="45763"/>
                    <a:pt x="227622" y="20681"/>
                    <a:pt x="227622" y="20681"/>
                  </a:cubicBezTo>
                  <a:cubicBezTo>
                    <a:pt x="254191" y="4774"/>
                    <a:pt x="277521" y="0"/>
                    <a:pt x="297573" y="1787"/>
                  </a:cubicBezTo>
                  <a:close/>
                </a:path>
              </a:pathLst>
            </a:custGeom>
            <a:solidFill>
              <a:srgbClr val="FFC4B2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Shape 4588"/>
            <p:cNvSpPr>
              <a:spLocks/>
            </p:cNvSpPr>
            <p:nvPr/>
          </p:nvSpPr>
          <p:spPr bwMode="auto">
            <a:xfrm>
              <a:off x="471141" y="498713"/>
              <a:ext cx="434112" cy="282854"/>
            </a:xfrm>
            <a:custGeom>
              <a:avLst/>
              <a:gdLst>
                <a:gd name="T0" fmla="*/ 0 w 434112"/>
                <a:gd name="T1" fmla="*/ 0 h 282854"/>
                <a:gd name="T2" fmla="*/ 434112 w 434112"/>
                <a:gd name="T3" fmla="*/ 282854 h 282854"/>
              </a:gdLst>
              <a:ahLst/>
              <a:cxnLst>
                <a:cxn ang="0">
                  <a:pos x="159029" y="0"/>
                </a:cxn>
                <a:cxn ang="0">
                  <a:pos x="427736" y="72288"/>
                </a:cxn>
                <a:cxn ang="0">
                  <a:pos x="430708" y="158369"/>
                </a:cxn>
                <a:cxn ang="0">
                  <a:pos x="359347" y="282854"/>
                </a:cxn>
                <a:cxn ang="0">
                  <a:pos x="267767" y="209474"/>
                </a:cxn>
                <a:cxn ang="0">
                  <a:pos x="172364" y="209474"/>
                </a:cxn>
                <a:cxn ang="0">
                  <a:pos x="112979" y="282854"/>
                </a:cxn>
                <a:cxn ang="0">
                  <a:pos x="31928" y="261988"/>
                </a:cxn>
                <a:cxn ang="0">
                  <a:pos x="0" y="224714"/>
                </a:cxn>
                <a:cxn ang="0">
                  <a:pos x="84811" y="88379"/>
                </a:cxn>
                <a:cxn ang="0">
                  <a:pos x="159029" y="0"/>
                </a:cxn>
              </a:cxnLst>
              <a:rect l="T0" t="T1" r="T2" b="T3"/>
              <a:pathLst>
                <a:path w="434112" h="282854">
                  <a:moveTo>
                    <a:pt x="159029" y="0"/>
                  </a:moveTo>
                  <a:lnTo>
                    <a:pt x="427736" y="72288"/>
                  </a:lnTo>
                  <a:cubicBezTo>
                    <a:pt x="427736" y="72288"/>
                    <a:pt x="428917" y="117856"/>
                    <a:pt x="430708" y="158369"/>
                  </a:cubicBezTo>
                  <a:cubicBezTo>
                    <a:pt x="434112" y="235280"/>
                    <a:pt x="359347" y="282854"/>
                    <a:pt x="359347" y="282854"/>
                  </a:cubicBezTo>
                  <a:cubicBezTo>
                    <a:pt x="359347" y="282854"/>
                    <a:pt x="306438" y="236055"/>
                    <a:pt x="267767" y="209474"/>
                  </a:cubicBezTo>
                  <a:cubicBezTo>
                    <a:pt x="229095" y="182880"/>
                    <a:pt x="172364" y="209474"/>
                    <a:pt x="172364" y="209474"/>
                  </a:cubicBezTo>
                  <a:lnTo>
                    <a:pt x="112979" y="282854"/>
                  </a:lnTo>
                  <a:cubicBezTo>
                    <a:pt x="112979" y="282854"/>
                    <a:pt x="44691" y="270637"/>
                    <a:pt x="31928" y="261988"/>
                  </a:cubicBezTo>
                  <a:cubicBezTo>
                    <a:pt x="19152" y="253352"/>
                    <a:pt x="0" y="224714"/>
                    <a:pt x="0" y="224714"/>
                  </a:cubicBezTo>
                  <a:cubicBezTo>
                    <a:pt x="0" y="224714"/>
                    <a:pt x="67043" y="109271"/>
                    <a:pt x="84811" y="88379"/>
                  </a:cubicBezTo>
                  <a:cubicBezTo>
                    <a:pt x="102591" y="67488"/>
                    <a:pt x="159029" y="0"/>
                    <a:pt x="159029" y="0"/>
                  </a:cubicBezTo>
                  <a:close/>
                </a:path>
              </a:pathLst>
            </a:custGeom>
            <a:solidFill>
              <a:srgbClr val="404040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Shape 4589"/>
            <p:cNvSpPr>
              <a:spLocks/>
            </p:cNvSpPr>
            <p:nvPr/>
          </p:nvSpPr>
          <p:spPr bwMode="auto">
            <a:xfrm>
              <a:off x="206713" y="438983"/>
              <a:ext cx="130366" cy="113309"/>
            </a:xfrm>
            <a:custGeom>
              <a:avLst/>
              <a:gdLst>
                <a:gd name="T0" fmla="*/ 0 w 130366"/>
                <a:gd name="T1" fmla="*/ 0 h 113309"/>
                <a:gd name="T2" fmla="*/ 130366 w 130366"/>
                <a:gd name="T3" fmla="*/ 113309 h 113309"/>
              </a:gdLst>
              <a:ahLst/>
              <a:cxnLst>
                <a:cxn ang="0">
                  <a:pos x="97257" y="0"/>
                </a:cxn>
                <a:cxn ang="0">
                  <a:pos x="130366" y="49581"/>
                </a:cxn>
                <a:cxn ang="0">
                  <a:pos x="113347" y="72949"/>
                </a:cxn>
                <a:cxn ang="0">
                  <a:pos x="70790" y="91859"/>
                </a:cxn>
                <a:cxn ang="0">
                  <a:pos x="82486" y="67196"/>
                </a:cxn>
                <a:cxn ang="0">
                  <a:pos x="60147" y="67196"/>
                </a:cxn>
                <a:cxn ang="0">
                  <a:pos x="52705" y="91859"/>
                </a:cxn>
                <a:cxn ang="0">
                  <a:pos x="61519" y="106109"/>
                </a:cxn>
                <a:cxn ang="0">
                  <a:pos x="26099" y="102349"/>
                </a:cxn>
                <a:cxn ang="0">
                  <a:pos x="21272" y="51168"/>
                </a:cxn>
                <a:cxn ang="0">
                  <a:pos x="97257" y="0"/>
                </a:cxn>
              </a:cxnLst>
              <a:rect l="T0" t="T1" r="T2" b="T3"/>
              <a:pathLst>
                <a:path w="130366" h="113309">
                  <a:moveTo>
                    <a:pt x="97257" y="0"/>
                  </a:moveTo>
                  <a:lnTo>
                    <a:pt x="130366" y="49581"/>
                  </a:lnTo>
                  <a:cubicBezTo>
                    <a:pt x="130366" y="49581"/>
                    <a:pt x="115468" y="64503"/>
                    <a:pt x="113347" y="72949"/>
                  </a:cubicBezTo>
                  <a:cubicBezTo>
                    <a:pt x="112039" y="78156"/>
                    <a:pt x="80264" y="88544"/>
                    <a:pt x="70790" y="91859"/>
                  </a:cubicBezTo>
                  <a:cubicBezTo>
                    <a:pt x="66815" y="93256"/>
                    <a:pt x="60147" y="85446"/>
                    <a:pt x="82486" y="67196"/>
                  </a:cubicBezTo>
                  <a:cubicBezTo>
                    <a:pt x="89776" y="61239"/>
                    <a:pt x="72911" y="59728"/>
                    <a:pt x="60147" y="67196"/>
                  </a:cubicBezTo>
                  <a:cubicBezTo>
                    <a:pt x="57671" y="68631"/>
                    <a:pt x="43815" y="88583"/>
                    <a:pt x="52705" y="91859"/>
                  </a:cubicBezTo>
                  <a:cubicBezTo>
                    <a:pt x="69152" y="97930"/>
                    <a:pt x="65469" y="104343"/>
                    <a:pt x="61519" y="106109"/>
                  </a:cubicBezTo>
                  <a:cubicBezTo>
                    <a:pt x="50559" y="111023"/>
                    <a:pt x="37770" y="113309"/>
                    <a:pt x="26099" y="102349"/>
                  </a:cubicBezTo>
                  <a:cubicBezTo>
                    <a:pt x="6071" y="83515"/>
                    <a:pt x="0" y="62700"/>
                    <a:pt x="21272" y="51168"/>
                  </a:cubicBezTo>
                  <a:cubicBezTo>
                    <a:pt x="42558" y="39650"/>
                    <a:pt x="97257" y="0"/>
                    <a:pt x="97257" y="0"/>
                  </a:cubicBezTo>
                  <a:close/>
                </a:path>
              </a:pathLst>
            </a:custGeom>
            <a:solidFill>
              <a:srgbClr val="FFA18C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Shape 4590"/>
            <p:cNvSpPr>
              <a:spLocks/>
            </p:cNvSpPr>
            <p:nvPr/>
          </p:nvSpPr>
          <p:spPr bwMode="auto">
            <a:xfrm>
              <a:off x="1154577" y="495573"/>
              <a:ext cx="92227" cy="133757"/>
            </a:xfrm>
            <a:custGeom>
              <a:avLst/>
              <a:gdLst>
                <a:gd name="T0" fmla="*/ 0 w 92227"/>
                <a:gd name="T1" fmla="*/ 0 h 133757"/>
                <a:gd name="T2" fmla="*/ 92227 w 92227"/>
                <a:gd name="T3" fmla="*/ 133757 h 133757"/>
              </a:gdLst>
              <a:ahLst/>
              <a:cxnLst>
                <a:cxn ang="0">
                  <a:pos x="81724" y="0"/>
                </a:cxn>
                <a:cxn ang="0">
                  <a:pos x="92227" y="64719"/>
                </a:cxn>
                <a:cxn ang="0">
                  <a:pos x="66675" y="130988"/>
                </a:cxn>
                <a:cxn ang="0">
                  <a:pos x="52972" y="100838"/>
                </a:cxn>
                <a:cxn ang="0">
                  <a:pos x="44742" y="64719"/>
                </a:cxn>
                <a:cxn ang="0">
                  <a:pos x="21907" y="64719"/>
                </a:cxn>
                <a:cxn ang="0">
                  <a:pos x="30912" y="100241"/>
                </a:cxn>
                <a:cxn ang="0">
                  <a:pos x="5004" y="64719"/>
                </a:cxn>
                <a:cxn ang="0">
                  <a:pos x="5004" y="14783"/>
                </a:cxn>
                <a:cxn ang="0">
                  <a:pos x="81724" y="0"/>
                </a:cxn>
              </a:cxnLst>
              <a:rect l="T0" t="T1" r="T2" b="T3"/>
              <a:pathLst>
                <a:path w="92227" h="133757">
                  <a:moveTo>
                    <a:pt x="81724" y="0"/>
                  </a:moveTo>
                  <a:cubicBezTo>
                    <a:pt x="81724" y="0"/>
                    <a:pt x="92227" y="53810"/>
                    <a:pt x="92227" y="64719"/>
                  </a:cubicBezTo>
                  <a:cubicBezTo>
                    <a:pt x="92227" y="75641"/>
                    <a:pt x="73482" y="133757"/>
                    <a:pt x="66675" y="130988"/>
                  </a:cubicBezTo>
                  <a:cubicBezTo>
                    <a:pt x="59868" y="128219"/>
                    <a:pt x="51346" y="118377"/>
                    <a:pt x="52972" y="100838"/>
                  </a:cubicBezTo>
                  <a:cubicBezTo>
                    <a:pt x="54597" y="83287"/>
                    <a:pt x="53048" y="75336"/>
                    <a:pt x="44742" y="64719"/>
                  </a:cubicBezTo>
                  <a:cubicBezTo>
                    <a:pt x="36436" y="54115"/>
                    <a:pt x="22390" y="56883"/>
                    <a:pt x="21907" y="64719"/>
                  </a:cubicBezTo>
                  <a:cubicBezTo>
                    <a:pt x="21438" y="72568"/>
                    <a:pt x="42405" y="95326"/>
                    <a:pt x="30912" y="100241"/>
                  </a:cubicBezTo>
                  <a:cubicBezTo>
                    <a:pt x="19406" y="105156"/>
                    <a:pt x="10008" y="78410"/>
                    <a:pt x="5004" y="64719"/>
                  </a:cubicBezTo>
                  <a:cubicBezTo>
                    <a:pt x="0" y="51029"/>
                    <a:pt x="4458" y="28283"/>
                    <a:pt x="5004" y="14783"/>
                  </a:cubicBezTo>
                  <a:lnTo>
                    <a:pt x="81724" y="0"/>
                  </a:lnTo>
                  <a:close/>
                </a:path>
              </a:pathLst>
            </a:custGeom>
            <a:solidFill>
              <a:srgbClr val="FFC4B2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Shape 4591"/>
            <p:cNvSpPr>
              <a:spLocks/>
            </p:cNvSpPr>
            <p:nvPr/>
          </p:nvSpPr>
          <p:spPr bwMode="auto">
            <a:xfrm>
              <a:off x="277495" y="135599"/>
              <a:ext cx="960514" cy="499199"/>
            </a:xfrm>
            <a:custGeom>
              <a:avLst/>
              <a:gdLst>
                <a:gd name="T0" fmla="*/ 0 w 960514"/>
                <a:gd name="T1" fmla="*/ 0 h 499199"/>
                <a:gd name="T2" fmla="*/ 960514 w 960514"/>
                <a:gd name="T3" fmla="*/ 499199 h 499199"/>
              </a:gdLst>
              <a:ahLst/>
              <a:cxnLst>
                <a:cxn ang="0">
                  <a:pos x="471297" y="0"/>
                </a:cxn>
                <a:cxn ang="0">
                  <a:pos x="624446" y="47218"/>
                </a:cxn>
                <a:cxn ang="0">
                  <a:pos x="760540" y="128410"/>
                </a:cxn>
                <a:cxn ang="0">
                  <a:pos x="830453" y="151130"/>
                </a:cxn>
                <a:cxn ang="0">
                  <a:pos x="839711" y="178689"/>
                </a:cxn>
                <a:cxn ang="0">
                  <a:pos x="868756" y="188036"/>
                </a:cxn>
                <a:cxn ang="0">
                  <a:pos x="897484" y="231419"/>
                </a:cxn>
                <a:cxn ang="0">
                  <a:pos x="960514" y="368948"/>
                </a:cxn>
                <a:cxn ang="0">
                  <a:pos x="881990" y="379984"/>
                </a:cxn>
                <a:cxn ang="0">
                  <a:pos x="838429" y="303390"/>
                </a:cxn>
                <a:cxn ang="0">
                  <a:pos x="806513" y="257721"/>
                </a:cxn>
                <a:cxn ang="0">
                  <a:pos x="766775" y="254432"/>
                </a:cxn>
                <a:cxn ang="0">
                  <a:pos x="703593" y="226009"/>
                </a:cxn>
                <a:cxn ang="0">
                  <a:pos x="608076" y="209296"/>
                </a:cxn>
                <a:cxn ang="0">
                  <a:pos x="621373" y="293357"/>
                </a:cxn>
                <a:cxn ang="0">
                  <a:pos x="624446" y="459664"/>
                </a:cxn>
                <a:cxn ang="0">
                  <a:pos x="415214" y="469887"/>
                </a:cxn>
                <a:cxn ang="0">
                  <a:pos x="323583" y="397866"/>
                </a:cxn>
                <a:cxn ang="0">
                  <a:pos x="338544" y="379984"/>
                </a:cxn>
                <a:cxn ang="0">
                  <a:pos x="339369" y="334734"/>
                </a:cxn>
                <a:cxn ang="0">
                  <a:pos x="371704" y="278054"/>
                </a:cxn>
                <a:cxn ang="0">
                  <a:pos x="348844" y="180187"/>
                </a:cxn>
                <a:cxn ang="0">
                  <a:pos x="174498" y="321856"/>
                </a:cxn>
                <a:cxn ang="0">
                  <a:pos x="59588" y="352971"/>
                </a:cxn>
                <a:cxn ang="0">
                  <a:pos x="0" y="321970"/>
                </a:cxn>
                <a:cxn ang="0">
                  <a:pos x="89383" y="253428"/>
                </a:cxn>
                <a:cxn ang="0">
                  <a:pos x="131940" y="244158"/>
                </a:cxn>
                <a:cxn ang="0">
                  <a:pos x="170244" y="188036"/>
                </a:cxn>
                <a:cxn ang="0">
                  <a:pos x="306629" y="71565"/>
                </a:cxn>
                <a:cxn ang="0">
                  <a:pos x="403174" y="25070"/>
                </a:cxn>
                <a:cxn ang="0">
                  <a:pos x="471297" y="0"/>
                </a:cxn>
              </a:cxnLst>
              <a:rect l="T0" t="T1" r="T2" b="T3"/>
              <a:pathLst>
                <a:path w="960514" h="499199">
                  <a:moveTo>
                    <a:pt x="471297" y="0"/>
                  </a:moveTo>
                  <a:cubicBezTo>
                    <a:pt x="471297" y="0"/>
                    <a:pt x="587680" y="31953"/>
                    <a:pt x="624446" y="47218"/>
                  </a:cubicBezTo>
                  <a:cubicBezTo>
                    <a:pt x="683082" y="71565"/>
                    <a:pt x="693725" y="97409"/>
                    <a:pt x="760540" y="128410"/>
                  </a:cubicBezTo>
                  <a:cubicBezTo>
                    <a:pt x="782828" y="138760"/>
                    <a:pt x="813956" y="139293"/>
                    <a:pt x="830453" y="151130"/>
                  </a:cubicBezTo>
                  <a:cubicBezTo>
                    <a:pt x="838086" y="156604"/>
                    <a:pt x="828853" y="168377"/>
                    <a:pt x="839711" y="178689"/>
                  </a:cubicBezTo>
                  <a:cubicBezTo>
                    <a:pt x="846925" y="185534"/>
                    <a:pt x="862419" y="182093"/>
                    <a:pt x="868756" y="188036"/>
                  </a:cubicBezTo>
                  <a:cubicBezTo>
                    <a:pt x="884187" y="202527"/>
                    <a:pt x="888187" y="223952"/>
                    <a:pt x="897484" y="231419"/>
                  </a:cubicBezTo>
                  <a:cubicBezTo>
                    <a:pt x="938302" y="264185"/>
                    <a:pt x="960514" y="368948"/>
                    <a:pt x="960514" y="368948"/>
                  </a:cubicBezTo>
                  <a:lnTo>
                    <a:pt x="881990" y="379984"/>
                  </a:lnTo>
                  <a:cubicBezTo>
                    <a:pt x="881990" y="379984"/>
                    <a:pt x="845668" y="311696"/>
                    <a:pt x="838429" y="303390"/>
                  </a:cubicBezTo>
                  <a:cubicBezTo>
                    <a:pt x="825944" y="289027"/>
                    <a:pt x="810146" y="273152"/>
                    <a:pt x="806513" y="257721"/>
                  </a:cubicBezTo>
                  <a:cubicBezTo>
                    <a:pt x="803326" y="244158"/>
                    <a:pt x="780974" y="272123"/>
                    <a:pt x="766775" y="254432"/>
                  </a:cubicBezTo>
                  <a:cubicBezTo>
                    <a:pt x="751446" y="235344"/>
                    <a:pt x="720573" y="236741"/>
                    <a:pt x="703593" y="226009"/>
                  </a:cubicBezTo>
                  <a:cubicBezTo>
                    <a:pt x="668680" y="203949"/>
                    <a:pt x="608076" y="209296"/>
                    <a:pt x="608076" y="209296"/>
                  </a:cubicBezTo>
                  <a:cubicBezTo>
                    <a:pt x="608076" y="209296"/>
                    <a:pt x="617715" y="272390"/>
                    <a:pt x="621373" y="293357"/>
                  </a:cubicBezTo>
                  <a:cubicBezTo>
                    <a:pt x="635038" y="371716"/>
                    <a:pt x="624446" y="459664"/>
                    <a:pt x="624446" y="459664"/>
                  </a:cubicBezTo>
                  <a:cubicBezTo>
                    <a:pt x="624446" y="459664"/>
                    <a:pt x="489445" y="499199"/>
                    <a:pt x="415214" y="469887"/>
                  </a:cubicBezTo>
                  <a:cubicBezTo>
                    <a:pt x="384721" y="457848"/>
                    <a:pt x="323583" y="397866"/>
                    <a:pt x="323583" y="397866"/>
                  </a:cubicBezTo>
                  <a:lnTo>
                    <a:pt x="338544" y="379984"/>
                  </a:lnTo>
                  <a:cubicBezTo>
                    <a:pt x="338544" y="379984"/>
                    <a:pt x="321335" y="363119"/>
                    <a:pt x="339369" y="334734"/>
                  </a:cubicBezTo>
                  <a:cubicBezTo>
                    <a:pt x="349999" y="318008"/>
                    <a:pt x="368376" y="289458"/>
                    <a:pt x="371704" y="278054"/>
                  </a:cubicBezTo>
                  <a:cubicBezTo>
                    <a:pt x="375031" y="266649"/>
                    <a:pt x="348844" y="180187"/>
                    <a:pt x="348844" y="180187"/>
                  </a:cubicBezTo>
                  <a:cubicBezTo>
                    <a:pt x="348844" y="180187"/>
                    <a:pt x="259613" y="278549"/>
                    <a:pt x="174498" y="321856"/>
                  </a:cubicBezTo>
                  <a:cubicBezTo>
                    <a:pt x="136068" y="341414"/>
                    <a:pt x="59588" y="352971"/>
                    <a:pt x="59588" y="352971"/>
                  </a:cubicBezTo>
                  <a:lnTo>
                    <a:pt x="0" y="321970"/>
                  </a:lnTo>
                  <a:cubicBezTo>
                    <a:pt x="0" y="321970"/>
                    <a:pt x="63843" y="278549"/>
                    <a:pt x="89383" y="253428"/>
                  </a:cubicBezTo>
                  <a:cubicBezTo>
                    <a:pt x="96774" y="246151"/>
                    <a:pt x="123431" y="256273"/>
                    <a:pt x="131940" y="244158"/>
                  </a:cubicBezTo>
                  <a:cubicBezTo>
                    <a:pt x="140449" y="232042"/>
                    <a:pt x="144704" y="202489"/>
                    <a:pt x="170244" y="188036"/>
                  </a:cubicBezTo>
                  <a:cubicBezTo>
                    <a:pt x="195783" y="173596"/>
                    <a:pt x="297980" y="83122"/>
                    <a:pt x="306629" y="71565"/>
                  </a:cubicBezTo>
                  <a:cubicBezTo>
                    <a:pt x="349187" y="14694"/>
                    <a:pt x="403174" y="25070"/>
                    <a:pt x="403174" y="25070"/>
                  </a:cubicBezTo>
                  <a:lnTo>
                    <a:pt x="471297" y="0"/>
                  </a:lnTo>
                  <a:close/>
                </a:path>
              </a:pathLst>
            </a:custGeom>
            <a:solidFill>
              <a:srgbClr val="4091D9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Shape 4592"/>
            <p:cNvSpPr>
              <a:spLocks/>
            </p:cNvSpPr>
            <p:nvPr/>
          </p:nvSpPr>
          <p:spPr bwMode="auto">
            <a:xfrm>
              <a:off x="698110" y="135599"/>
              <a:ext cx="116777" cy="129489"/>
            </a:xfrm>
            <a:custGeom>
              <a:avLst/>
              <a:gdLst>
                <a:gd name="T0" fmla="*/ 0 w 116777"/>
                <a:gd name="T1" fmla="*/ 0 h 129489"/>
                <a:gd name="T2" fmla="*/ 116777 w 116777"/>
                <a:gd name="T3" fmla="*/ 129489 h 129489"/>
              </a:gdLst>
              <a:ahLst/>
              <a:cxnLst>
                <a:cxn ang="0">
                  <a:pos x="50686" y="0"/>
                </a:cxn>
                <a:cxn ang="0">
                  <a:pos x="116777" y="54889"/>
                </a:cxn>
                <a:cxn ang="0">
                  <a:pos x="11671" y="116434"/>
                </a:cxn>
                <a:cxn ang="0">
                  <a:pos x="0" y="54889"/>
                </a:cxn>
                <a:cxn ang="0">
                  <a:pos x="50686" y="0"/>
                </a:cxn>
              </a:cxnLst>
              <a:rect l="T0" t="T1" r="T2" b="T3"/>
              <a:pathLst>
                <a:path w="116777" h="129489">
                  <a:moveTo>
                    <a:pt x="50686" y="0"/>
                  </a:moveTo>
                  <a:cubicBezTo>
                    <a:pt x="50686" y="0"/>
                    <a:pt x="83363" y="24841"/>
                    <a:pt x="116777" y="54889"/>
                  </a:cubicBezTo>
                  <a:cubicBezTo>
                    <a:pt x="92367" y="97904"/>
                    <a:pt x="38430" y="129489"/>
                    <a:pt x="11671" y="116434"/>
                  </a:cubicBezTo>
                  <a:cubicBezTo>
                    <a:pt x="6198" y="113766"/>
                    <a:pt x="0" y="54889"/>
                    <a:pt x="0" y="54889"/>
                  </a:cubicBezTo>
                  <a:lnTo>
                    <a:pt x="50686" y="0"/>
                  </a:lnTo>
                  <a:close/>
                </a:path>
              </a:pathLst>
            </a:custGeom>
            <a:solidFill>
              <a:srgbClr val="FFA18C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Shape 4593"/>
            <p:cNvSpPr>
              <a:spLocks/>
            </p:cNvSpPr>
            <p:nvPr/>
          </p:nvSpPr>
          <p:spPr bwMode="auto">
            <a:xfrm>
              <a:off x="633783" y="29231"/>
              <a:ext cx="179972" cy="195088"/>
            </a:xfrm>
            <a:custGeom>
              <a:avLst/>
              <a:gdLst>
                <a:gd name="T0" fmla="*/ 85585 w 179972"/>
                <a:gd name="T1" fmla="*/ 508 h 195088"/>
                <a:gd name="T2" fmla="*/ 112751 w 179972"/>
                <a:gd name="T3" fmla="*/ 1016 h 195088"/>
                <a:gd name="T4" fmla="*/ 138462 w 179972"/>
                <a:gd name="T5" fmla="*/ 11586 h 195088"/>
                <a:gd name="T6" fmla="*/ 149974 w 179972"/>
                <a:gd name="T7" fmla="*/ 23384 h 195088"/>
                <a:gd name="T8" fmla="*/ 179972 w 179972"/>
                <a:gd name="T9" fmla="*/ 54118 h 195088"/>
                <a:gd name="T10" fmla="*/ 167157 w 179972"/>
                <a:gd name="T11" fmla="*/ 95545 h 195088"/>
                <a:gd name="T12" fmla="*/ 147688 w 179972"/>
                <a:gd name="T13" fmla="*/ 131207 h 195088"/>
                <a:gd name="T14" fmla="*/ 130391 w 179972"/>
                <a:gd name="T15" fmla="*/ 162893 h 195088"/>
                <a:gd name="T16" fmla="*/ 85661 w 179972"/>
                <a:gd name="T17" fmla="*/ 183721 h 195088"/>
                <a:gd name="T18" fmla="*/ 65341 w 179972"/>
                <a:gd name="T19" fmla="*/ 188433 h 195088"/>
                <a:gd name="T20" fmla="*/ 36665 w 179972"/>
                <a:gd name="T21" fmla="*/ 195088 h 195088"/>
                <a:gd name="T22" fmla="*/ 0 w 179972"/>
                <a:gd name="T23" fmla="*/ 141202 h 195088"/>
                <a:gd name="T24" fmla="*/ 3797 w 179972"/>
                <a:gd name="T25" fmla="*/ 88865 h 195088"/>
                <a:gd name="T26" fmla="*/ 4801 w 179972"/>
                <a:gd name="T27" fmla="*/ 74946 h 195088"/>
                <a:gd name="T28" fmla="*/ 4839 w 179972"/>
                <a:gd name="T29" fmla="*/ 50536 h 195088"/>
                <a:gd name="T30" fmla="*/ 12471 w 179972"/>
                <a:gd name="T31" fmla="*/ 38002 h 195088"/>
                <a:gd name="T32" fmla="*/ 29801 w 179972"/>
                <a:gd name="T33" fmla="*/ 9553 h 195088"/>
                <a:gd name="T34" fmla="*/ 58420 w 179972"/>
                <a:gd name="T35" fmla="*/ 0 h 195088"/>
                <a:gd name="T36" fmla="*/ 85585 w 179972"/>
                <a:gd name="T37" fmla="*/ 508 h 195088"/>
                <a:gd name="T38" fmla="*/ 0 w 179972"/>
                <a:gd name="T39" fmla="*/ 0 h 195088"/>
                <a:gd name="T40" fmla="*/ 179972 w 179972"/>
                <a:gd name="T41" fmla="*/ 195088 h 1950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T38" t="T39" r="T40" b="T41"/>
              <a:pathLst>
                <a:path w="179972" h="195088">
                  <a:moveTo>
                    <a:pt x="85585" y="508"/>
                  </a:moveTo>
                  <a:cubicBezTo>
                    <a:pt x="112751" y="1016"/>
                    <a:pt x="138462" y="11586"/>
                    <a:pt x="149974" y="23384"/>
                  </a:cubicBezTo>
                  <a:cubicBezTo>
                    <a:pt x="179972" y="54118"/>
                    <a:pt x="167157" y="95545"/>
                    <a:pt x="147688" y="131207"/>
                  </a:cubicBezTo>
                  <a:cubicBezTo>
                    <a:pt x="130391" y="162893"/>
                    <a:pt x="85661" y="183721"/>
                    <a:pt x="65341" y="188433"/>
                  </a:cubicBezTo>
                  <a:cubicBezTo>
                    <a:pt x="36665" y="195088"/>
                    <a:pt x="0" y="141202"/>
                    <a:pt x="3797" y="88865"/>
                  </a:cubicBezTo>
                  <a:cubicBezTo>
                    <a:pt x="4801" y="74946"/>
                    <a:pt x="4839" y="50536"/>
                    <a:pt x="12471" y="38002"/>
                  </a:cubicBezTo>
                  <a:close/>
                </a:path>
              </a:pathLst>
            </a:custGeom>
            <a:solidFill>
              <a:srgbClr val="FFC4B2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Shape 4594"/>
            <p:cNvSpPr>
              <a:spLocks/>
            </p:cNvSpPr>
            <p:nvPr/>
          </p:nvSpPr>
          <p:spPr bwMode="auto">
            <a:xfrm>
              <a:off x="641798" y="0"/>
              <a:ext cx="171056" cy="135598"/>
            </a:xfrm>
            <a:custGeom>
              <a:avLst/>
              <a:gdLst>
                <a:gd name="T0" fmla="*/ 56312 w 171056"/>
                <a:gd name="T1" fmla="*/ 0 h 135598"/>
                <a:gd name="T2" fmla="*/ 56312 w 171056"/>
                <a:gd name="T3" fmla="*/ 0 h 135598"/>
                <a:gd name="T4" fmla="*/ 70675 w 171056"/>
                <a:gd name="T5" fmla="*/ 14212 h 135598"/>
                <a:gd name="T6" fmla="*/ 91097 w 171056"/>
                <a:gd name="T7" fmla="*/ 18250 h 135598"/>
                <a:gd name="T8" fmla="*/ 105131 w 171056"/>
                <a:gd name="T9" fmla="*/ 21018 h 135598"/>
                <a:gd name="T10" fmla="*/ 118097 w 171056"/>
                <a:gd name="T11" fmla="*/ 24206 h 135598"/>
                <a:gd name="T12" fmla="*/ 123038 w 171056"/>
                <a:gd name="T13" fmla="*/ 25921 h 135598"/>
                <a:gd name="T14" fmla="*/ 150203 w 171056"/>
                <a:gd name="T15" fmla="*/ 35357 h 135598"/>
                <a:gd name="T16" fmla="*/ 158140 w 171056"/>
                <a:gd name="T17" fmla="*/ 59830 h 135598"/>
                <a:gd name="T18" fmla="*/ 162217 w 171056"/>
                <a:gd name="T19" fmla="*/ 76835 h 135598"/>
                <a:gd name="T20" fmla="*/ 171056 w 171056"/>
                <a:gd name="T21" fmla="*/ 113805 h 135598"/>
                <a:gd name="T22" fmla="*/ 150444 w 171056"/>
                <a:gd name="T23" fmla="*/ 135598 h 135598"/>
                <a:gd name="T24" fmla="*/ 150444 w 171056"/>
                <a:gd name="T25" fmla="*/ 135598 h 135598"/>
                <a:gd name="T26" fmla="*/ 150444 w 171056"/>
                <a:gd name="T27" fmla="*/ 135598 h 135598"/>
                <a:gd name="T28" fmla="*/ 141897 w 171056"/>
                <a:gd name="T29" fmla="*/ 112484 h 135598"/>
                <a:gd name="T30" fmla="*/ 124054 w 171056"/>
                <a:gd name="T31" fmla="*/ 117120 h 135598"/>
                <a:gd name="T32" fmla="*/ 126174 w 171056"/>
                <a:gd name="T33" fmla="*/ 107417 h 135598"/>
                <a:gd name="T34" fmla="*/ 111824 w 171056"/>
                <a:gd name="T35" fmla="*/ 87160 h 135598"/>
                <a:gd name="T36" fmla="*/ 111824 w 171056"/>
                <a:gd name="T37" fmla="*/ 87160 h 135598"/>
                <a:gd name="T38" fmla="*/ 111824 w 171056"/>
                <a:gd name="T39" fmla="*/ 87160 h 135598"/>
                <a:gd name="T40" fmla="*/ 71488 w 171056"/>
                <a:gd name="T41" fmla="*/ 104165 h 135598"/>
                <a:gd name="T42" fmla="*/ 41440 w 171056"/>
                <a:gd name="T43" fmla="*/ 98387 h 135598"/>
                <a:gd name="T44" fmla="*/ 13157 w 171056"/>
                <a:gd name="T45" fmla="*/ 92951 h 135598"/>
                <a:gd name="T46" fmla="*/ 4458 w 171056"/>
                <a:gd name="T47" fmla="*/ 67234 h 135598"/>
                <a:gd name="T48" fmla="*/ 4458 w 171056"/>
                <a:gd name="T49" fmla="*/ 67234 h 135598"/>
                <a:gd name="T50" fmla="*/ 0 w 171056"/>
                <a:gd name="T51" fmla="*/ 56223 h 135598"/>
                <a:gd name="T52" fmla="*/ 1537 w 171056"/>
                <a:gd name="T53" fmla="*/ 23635 h 135598"/>
                <a:gd name="T54" fmla="*/ 1537 w 171056"/>
                <a:gd name="T55" fmla="*/ 23635 h 135598"/>
                <a:gd name="T56" fmla="*/ 1537 w 171056"/>
                <a:gd name="T57" fmla="*/ 23635 h 135598"/>
                <a:gd name="T58" fmla="*/ 13424 w 171056"/>
                <a:gd name="T59" fmla="*/ 23635 h 135598"/>
                <a:gd name="T60" fmla="*/ 23520 w 171056"/>
                <a:gd name="T61" fmla="*/ 29706 h 135598"/>
                <a:gd name="T62" fmla="*/ 20866 w 171056"/>
                <a:gd name="T63" fmla="*/ 18720 h 135598"/>
                <a:gd name="T64" fmla="*/ 26721 w 171056"/>
                <a:gd name="T65" fmla="*/ 1918 h 135598"/>
                <a:gd name="T66" fmla="*/ 26721 w 171056"/>
                <a:gd name="T67" fmla="*/ 1918 h 135598"/>
                <a:gd name="T68" fmla="*/ 26721 w 171056"/>
                <a:gd name="T69" fmla="*/ 1918 h 135598"/>
                <a:gd name="T70" fmla="*/ 39091 w 171056"/>
                <a:gd name="T71" fmla="*/ 13373 h 135598"/>
                <a:gd name="T72" fmla="*/ 53848 w 171056"/>
                <a:gd name="T73" fmla="*/ 22568 h 135598"/>
                <a:gd name="T74" fmla="*/ 52781 w 171056"/>
                <a:gd name="T75" fmla="*/ 6718 h 135598"/>
                <a:gd name="T76" fmla="*/ 56312 w 171056"/>
                <a:gd name="T77" fmla="*/ 0 h 135598"/>
                <a:gd name="T78" fmla="*/ 56312 w 171056"/>
                <a:gd name="T79" fmla="*/ 0 h 135598"/>
                <a:gd name="T80" fmla="*/ 0 w 171056"/>
                <a:gd name="T81" fmla="*/ 0 h 135598"/>
                <a:gd name="T82" fmla="*/ 171056 w 171056"/>
                <a:gd name="T83" fmla="*/ 135598 h 135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T80" t="T81" r="T82" b="T83"/>
              <a:pathLst>
                <a:path w="171056" h="135598">
                  <a:moveTo>
                    <a:pt x="56312" y="0"/>
                  </a:moveTo>
                  <a:cubicBezTo>
                    <a:pt x="56312" y="0"/>
                    <a:pt x="70675" y="14212"/>
                    <a:pt x="91097" y="18250"/>
                  </a:cubicBezTo>
                  <a:cubicBezTo>
                    <a:pt x="105131" y="21018"/>
                    <a:pt x="118097" y="24206"/>
                    <a:pt x="123038" y="25921"/>
                  </a:cubicBezTo>
                  <a:cubicBezTo>
                    <a:pt x="150203" y="35357"/>
                    <a:pt x="158140" y="59830"/>
                    <a:pt x="162217" y="76835"/>
                  </a:cubicBezTo>
                  <a:cubicBezTo>
                    <a:pt x="171056" y="113805"/>
                    <a:pt x="150444" y="135598"/>
                    <a:pt x="150444" y="135598"/>
                  </a:cubicBezTo>
                  <a:cubicBezTo>
                    <a:pt x="150444" y="135598"/>
                    <a:pt x="141897" y="112484"/>
                    <a:pt x="124054" y="117120"/>
                  </a:cubicBezTo>
                  <a:cubicBezTo>
                    <a:pt x="126174" y="107417"/>
                    <a:pt x="111824" y="87160"/>
                    <a:pt x="111824" y="87160"/>
                  </a:cubicBezTo>
                  <a:cubicBezTo>
                    <a:pt x="111824" y="87160"/>
                    <a:pt x="71488" y="104165"/>
                    <a:pt x="41440" y="98387"/>
                  </a:cubicBezTo>
                  <a:cubicBezTo>
                    <a:pt x="13157" y="92951"/>
                    <a:pt x="4458" y="67234"/>
                    <a:pt x="4458" y="67234"/>
                  </a:cubicBezTo>
                  <a:cubicBezTo>
                    <a:pt x="0" y="56223"/>
                    <a:pt x="1537" y="23635"/>
                    <a:pt x="1537" y="23635"/>
                  </a:cubicBezTo>
                  <a:cubicBezTo>
                    <a:pt x="1537" y="23635"/>
                    <a:pt x="13424" y="23635"/>
                    <a:pt x="23520" y="29706"/>
                  </a:cubicBezTo>
                  <a:cubicBezTo>
                    <a:pt x="20866" y="18720"/>
                    <a:pt x="26721" y="1918"/>
                    <a:pt x="26721" y="1918"/>
                  </a:cubicBezTo>
                  <a:cubicBezTo>
                    <a:pt x="26721" y="1918"/>
                    <a:pt x="39091" y="13373"/>
                    <a:pt x="53848" y="22568"/>
                  </a:cubicBezTo>
                  <a:close/>
                </a:path>
              </a:pathLst>
            </a:custGeom>
            <a:solidFill>
              <a:srgbClr val="404040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Shape 4595"/>
            <p:cNvSpPr>
              <a:spLocks/>
            </p:cNvSpPr>
            <p:nvPr/>
          </p:nvSpPr>
          <p:spPr bwMode="auto">
            <a:xfrm>
              <a:off x="372455" y="1103635"/>
              <a:ext cx="121031" cy="179349"/>
            </a:xfrm>
            <a:custGeom>
              <a:avLst/>
              <a:gdLst>
                <a:gd name="T0" fmla="*/ 55359 w 121031"/>
                <a:gd name="T1" fmla="*/ 2146 h 179349"/>
                <a:gd name="T2" fmla="*/ 81140 w 121031"/>
                <a:gd name="T3" fmla="*/ 4292 h 179349"/>
                <a:gd name="T4" fmla="*/ 100216 w 121031"/>
                <a:gd name="T5" fmla="*/ 23012 h 179349"/>
                <a:gd name="T6" fmla="*/ 108547 w 121031"/>
                <a:gd name="T7" fmla="*/ 47511 h 179349"/>
                <a:gd name="T8" fmla="*/ 116865 w 121031"/>
                <a:gd name="T9" fmla="*/ 72009 h 179349"/>
                <a:gd name="T10" fmla="*/ 121031 w 121031"/>
                <a:gd name="T11" fmla="*/ 125311 h 179349"/>
                <a:gd name="T12" fmla="*/ 76797 w 121031"/>
                <a:gd name="T13" fmla="*/ 160096 h 179349"/>
                <a:gd name="T14" fmla="*/ 52311 w 121031"/>
                <a:gd name="T15" fmla="*/ 179349 h 179349"/>
                <a:gd name="T16" fmla="*/ 0 w 121031"/>
                <a:gd name="T17" fmla="*/ 20447 h 179349"/>
                <a:gd name="T18" fmla="*/ 0 w 121031"/>
                <a:gd name="T19" fmla="*/ 20447 h 179349"/>
                <a:gd name="T20" fmla="*/ 0 w 121031"/>
                <a:gd name="T21" fmla="*/ 20447 h 179349"/>
                <a:gd name="T22" fmla="*/ 29591 w 121031"/>
                <a:gd name="T23" fmla="*/ 0 h 179349"/>
                <a:gd name="T24" fmla="*/ 55359 w 121031"/>
                <a:gd name="T25" fmla="*/ 2146 h 179349"/>
                <a:gd name="T26" fmla="*/ 0 w 121031"/>
                <a:gd name="T27" fmla="*/ 0 h 179349"/>
                <a:gd name="T28" fmla="*/ 121031 w 121031"/>
                <a:gd name="T29" fmla="*/ 179349 h 179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T26" t="T27" r="T28" b="T29"/>
              <a:pathLst>
                <a:path w="121031" h="179349">
                  <a:moveTo>
                    <a:pt x="55359" y="2146"/>
                  </a:moveTo>
                  <a:cubicBezTo>
                    <a:pt x="81140" y="4292"/>
                    <a:pt x="100216" y="23012"/>
                    <a:pt x="108547" y="47511"/>
                  </a:cubicBezTo>
                  <a:cubicBezTo>
                    <a:pt x="116865" y="72009"/>
                    <a:pt x="121031" y="125311"/>
                    <a:pt x="76797" y="160096"/>
                  </a:cubicBezTo>
                  <a:cubicBezTo>
                    <a:pt x="52311" y="179349"/>
                    <a:pt x="0" y="20447"/>
                    <a:pt x="0" y="20447"/>
                  </a:cubicBezTo>
                  <a:close/>
                </a:path>
              </a:pathLst>
            </a:custGeom>
            <a:solidFill>
              <a:srgbClr val="4091D9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Shape 4596"/>
            <p:cNvSpPr>
              <a:spLocks/>
            </p:cNvSpPr>
            <p:nvPr/>
          </p:nvSpPr>
          <p:spPr bwMode="auto">
            <a:xfrm>
              <a:off x="335813" y="1116740"/>
              <a:ext cx="151295" cy="161358"/>
            </a:xfrm>
            <a:custGeom>
              <a:avLst/>
              <a:gdLst>
                <a:gd name="T0" fmla="*/ 62676 w 151295"/>
                <a:gd name="T1" fmla="*/ 462 h 161358"/>
                <a:gd name="T2" fmla="*/ 100382 w 151295"/>
                <a:gd name="T3" fmla="*/ 0 h 161358"/>
                <a:gd name="T4" fmla="*/ 128475 w 151295"/>
                <a:gd name="T5" fmla="*/ 36685 h 161358"/>
                <a:gd name="T6" fmla="*/ 135331 w 151295"/>
                <a:gd name="T7" fmla="*/ 56976 h 161358"/>
                <a:gd name="T8" fmla="*/ 151295 w 151295"/>
                <a:gd name="T9" fmla="*/ 104233 h 161358"/>
                <a:gd name="T10" fmla="*/ 119367 w 151295"/>
                <a:gd name="T11" fmla="*/ 122775 h 161358"/>
                <a:gd name="T12" fmla="*/ 116180 w 151295"/>
                <a:gd name="T13" fmla="*/ 139577 h 161358"/>
                <a:gd name="T14" fmla="*/ 112992 w 151295"/>
                <a:gd name="T15" fmla="*/ 156379 h 161358"/>
                <a:gd name="T16" fmla="*/ 97028 w 151295"/>
                <a:gd name="T17" fmla="*/ 161358 h 161358"/>
                <a:gd name="T18" fmla="*/ 65113 w 151295"/>
                <a:gd name="T19" fmla="*/ 146143 h 161358"/>
                <a:gd name="T20" fmla="*/ 33185 w 151295"/>
                <a:gd name="T21" fmla="*/ 130941 h 161358"/>
                <a:gd name="T22" fmla="*/ 39370 w 151295"/>
                <a:gd name="T23" fmla="*/ 133481 h 161358"/>
                <a:gd name="T24" fmla="*/ 29997 w 151295"/>
                <a:gd name="T25" fmla="*/ 91800 h 161358"/>
                <a:gd name="T26" fmla="*/ 29997 w 151295"/>
                <a:gd name="T27" fmla="*/ 91800 h 161358"/>
                <a:gd name="T28" fmla="*/ 0 w 151295"/>
                <a:gd name="T29" fmla="*/ 16997 h 161358"/>
                <a:gd name="T30" fmla="*/ 45961 w 151295"/>
                <a:gd name="T31" fmla="*/ 3091 h 161358"/>
                <a:gd name="T32" fmla="*/ 51707 w 151295"/>
                <a:gd name="T33" fmla="*/ 1352 h 161358"/>
                <a:gd name="T34" fmla="*/ 57289 w 151295"/>
                <a:gd name="T35" fmla="*/ 528 h 161358"/>
                <a:gd name="T36" fmla="*/ 62676 w 151295"/>
                <a:gd name="T37" fmla="*/ 462 h 161358"/>
                <a:gd name="T38" fmla="*/ 0 w 151295"/>
                <a:gd name="T39" fmla="*/ 0 h 161358"/>
                <a:gd name="T40" fmla="*/ 151295 w 151295"/>
                <a:gd name="T41" fmla="*/ 161358 h 161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T38" t="T39" r="T40" b="T41"/>
              <a:pathLst>
                <a:path w="151295" h="161358">
                  <a:moveTo>
                    <a:pt x="62676" y="462"/>
                  </a:moveTo>
                  <a:cubicBezTo>
                    <a:pt x="100382" y="0"/>
                    <a:pt x="128475" y="36685"/>
                    <a:pt x="135331" y="56976"/>
                  </a:cubicBezTo>
                  <a:cubicBezTo>
                    <a:pt x="151295" y="104233"/>
                    <a:pt x="119367" y="122775"/>
                    <a:pt x="116180" y="139577"/>
                  </a:cubicBezTo>
                  <a:cubicBezTo>
                    <a:pt x="112992" y="156379"/>
                    <a:pt x="97028" y="161358"/>
                    <a:pt x="65113" y="146143"/>
                  </a:cubicBezTo>
                  <a:cubicBezTo>
                    <a:pt x="33185" y="130941"/>
                    <a:pt x="39370" y="133481"/>
                    <a:pt x="29997" y="91800"/>
                  </a:cubicBezTo>
                  <a:cubicBezTo>
                    <a:pt x="29997" y="91800"/>
                    <a:pt x="0" y="16997"/>
                    <a:pt x="45961" y="3091"/>
                  </a:cubicBezTo>
                  <a:close/>
                </a:path>
              </a:pathLst>
            </a:custGeom>
            <a:solidFill>
              <a:srgbClr val="404040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Shape 4597"/>
            <p:cNvSpPr>
              <a:spLocks/>
            </p:cNvSpPr>
            <p:nvPr/>
          </p:nvSpPr>
          <p:spPr bwMode="auto">
            <a:xfrm>
              <a:off x="866853" y="733985"/>
              <a:ext cx="87884" cy="176556"/>
            </a:xfrm>
            <a:custGeom>
              <a:avLst/>
              <a:gdLst>
                <a:gd name="T0" fmla="*/ 57048 w 87884"/>
                <a:gd name="T1" fmla="*/ 0 h 176556"/>
                <a:gd name="T2" fmla="*/ 57048 w 87884"/>
                <a:gd name="T3" fmla="*/ 0 h 176556"/>
                <a:gd name="T4" fmla="*/ 87884 w 87884"/>
                <a:gd name="T5" fmla="*/ 10871 h 176556"/>
                <a:gd name="T6" fmla="*/ 68732 w 87884"/>
                <a:gd name="T7" fmla="*/ 42774 h 176556"/>
                <a:gd name="T8" fmla="*/ 59639 w 87884"/>
                <a:gd name="T9" fmla="*/ 57912 h 176556"/>
                <a:gd name="T10" fmla="*/ 47981 w 87884"/>
                <a:gd name="T11" fmla="*/ 77902 h 176556"/>
                <a:gd name="T12" fmla="*/ 47981 w 87884"/>
                <a:gd name="T13" fmla="*/ 84722 h 176556"/>
                <a:gd name="T14" fmla="*/ 47981 w 87884"/>
                <a:gd name="T15" fmla="*/ 91542 h 176556"/>
                <a:gd name="T16" fmla="*/ 57353 w 87884"/>
                <a:gd name="T17" fmla="*/ 144856 h 176556"/>
                <a:gd name="T18" fmla="*/ 35115 w 87884"/>
                <a:gd name="T19" fmla="*/ 160706 h 176556"/>
                <a:gd name="T20" fmla="*/ 12865 w 87884"/>
                <a:gd name="T21" fmla="*/ 176556 h 176556"/>
                <a:gd name="T22" fmla="*/ 0 w 87884"/>
                <a:gd name="T23" fmla="*/ 143282 h 176556"/>
                <a:gd name="T24" fmla="*/ 0 w 87884"/>
                <a:gd name="T25" fmla="*/ 143282 h 176556"/>
                <a:gd name="T26" fmla="*/ 0 w 87884"/>
                <a:gd name="T27" fmla="*/ 143282 h 176556"/>
                <a:gd name="T28" fmla="*/ 22441 w 87884"/>
                <a:gd name="T29" fmla="*/ 139103 h 176556"/>
                <a:gd name="T30" fmla="*/ 25641 w 87884"/>
                <a:gd name="T31" fmla="*/ 126136 h 176556"/>
                <a:gd name="T32" fmla="*/ 27368 w 87884"/>
                <a:gd name="T33" fmla="*/ 119101 h 176556"/>
                <a:gd name="T34" fmla="*/ 19253 w 87884"/>
                <a:gd name="T35" fmla="*/ 72339 h 176556"/>
                <a:gd name="T36" fmla="*/ 25641 w 87884"/>
                <a:gd name="T37" fmla="*/ 62497 h 176556"/>
                <a:gd name="T38" fmla="*/ 32017 w 87884"/>
                <a:gd name="T39" fmla="*/ 52655 h 176556"/>
                <a:gd name="T40" fmla="*/ 57899 w 87884"/>
                <a:gd name="T41" fmla="*/ 37656 h 176556"/>
                <a:gd name="T42" fmla="*/ 58585 w 87884"/>
                <a:gd name="T43" fmla="*/ 24232 h 176556"/>
                <a:gd name="T44" fmla="*/ 59284 w 87884"/>
                <a:gd name="T45" fmla="*/ 10795 h 176556"/>
                <a:gd name="T46" fmla="*/ 57048 w 87884"/>
                <a:gd name="T47" fmla="*/ 0 h 176556"/>
                <a:gd name="T48" fmla="*/ 57048 w 87884"/>
                <a:gd name="T49" fmla="*/ 0 h 176556"/>
                <a:gd name="T50" fmla="*/ 0 w 87884"/>
                <a:gd name="T51" fmla="*/ 0 h 176556"/>
                <a:gd name="T52" fmla="*/ 87884 w 87884"/>
                <a:gd name="T53" fmla="*/ 176556 h 17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T50" t="T51" r="T52" b="T53"/>
              <a:pathLst>
                <a:path w="87884" h="176556">
                  <a:moveTo>
                    <a:pt x="57048" y="0"/>
                  </a:moveTo>
                  <a:cubicBezTo>
                    <a:pt x="57048" y="0"/>
                    <a:pt x="87884" y="10871"/>
                    <a:pt x="68732" y="42774"/>
                  </a:cubicBezTo>
                  <a:cubicBezTo>
                    <a:pt x="59639" y="57912"/>
                    <a:pt x="47981" y="77902"/>
                    <a:pt x="47981" y="84722"/>
                  </a:cubicBezTo>
                  <a:cubicBezTo>
                    <a:pt x="47981" y="91542"/>
                    <a:pt x="57353" y="144856"/>
                    <a:pt x="35115" y="160706"/>
                  </a:cubicBezTo>
                  <a:cubicBezTo>
                    <a:pt x="12865" y="176556"/>
                    <a:pt x="0" y="143282"/>
                    <a:pt x="0" y="143282"/>
                  </a:cubicBezTo>
                  <a:cubicBezTo>
                    <a:pt x="0" y="143282"/>
                    <a:pt x="22441" y="139103"/>
                    <a:pt x="25641" y="126136"/>
                  </a:cubicBezTo>
                  <a:cubicBezTo>
                    <a:pt x="27368" y="119101"/>
                    <a:pt x="19253" y="72339"/>
                    <a:pt x="25641" y="62497"/>
                  </a:cubicBezTo>
                  <a:cubicBezTo>
                    <a:pt x="32017" y="52655"/>
                    <a:pt x="57899" y="37656"/>
                    <a:pt x="58585" y="24232"/>
                  </a:cubicBezTo>
                  <a:close/>
                </a:path>
              </a:pathLst>
            </a:custGeom>
            <a:solidFill>
              <a:srgbClr val="404040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Shape 4598"/>
            <p:cNvSpPr>
              <a:spLocks/>
            </p:cNvSpPr>
            <p:nvPr/>
          </p:nvSpPr>
          <p:spPr bwMode="auto">
            <a:xfrm>
              <a:off x="668960" y="336168"/>
              <a:ext cx="145936" cy="80023"/>
            </a:xfrm>
            <a:custGeom>
              <a:avLst/>
              <a:gdLst>
                <a:gd name="T0" fmla="*/ 0 w 145936"/>
                <a:gd name="T1" fmla="*/ 0 h 80023"/>
                <a:gd name="T2" fmla="*/ 145936 w 145936"/>
                <a:gd name="T3" fmla="*/ 80023 h 80023"/>
              </a:gdLst>
              <a:ahLst/>
              <a:cxnLst>
                <a:cxn ang="0">
                  <a:pos x="0" y="0"/>
                </a:cxn>
                <a:cxn ang="0">
                  <a:pos x="72962" y="8725"/>
                </a:cxn>
                <a:cxn ang="0">
                  <a:pos x="145936" y="40005"/>
                </a:cxn>
                <a:cxn ang="0">
                  <a:pos x="145936" y="80023"/>
                </a:cxn>
                <a:cxn ang="0">
                  <a:pos x="70307" y="52857"/>
                </a:cxn>
                <a:cxn ang="0">
                  <a:pos x="0" y="39789"/>
                </a:cxn>
                <a:cxn ang="0">
                  <a:pos x="0" y="0"/>
                </a:cxn>
              </a:cxnLst>
              <a:rect l="T0" t="T1" r="T2" b="T3"/>
              <a:pathLst>
                <a:path w="145936" h="80023">
                  <a:moveTo>
                    <a:pt x="0" y="0"/>
                  </a:moveTo>
                  <a:cubicBezTo>
                    <a:pt x="0" y="0"/>
                    <a:pt x="46901" y="1918"/>
                    <a:pt x="72962" y="8725"/>
                  </a:cubicBezTo>
                  <a:cubicBezTo>
                    <a:pt x="99022" y="15532"/>
                    <a:pt x="145936" y="40005"/>
                    <a:pt x="145936" y="40005"/>
                  </a:cubicBezTo>
                  <a:lnTo>
                    <a:pt x="145936" y="80023"/>
                  </a:lnTo>
                  <a:cubicBezTo>
                    <a:pt x="145936" y="80023"/>
                    <a:pt x="89459" y="65316"/>
                    <a:pt x="70307" y="52857"/>
                  </a:cubicBezTo>
                  <a:cubicBezTo>
                    <a:pt x="51156" y="40399"/>
                    <a:pt x="0" y="39789"/>
                    <a:pt x="0" y="3978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Shape 4599"/>
            <p:cNvSpPr>
              <a:spLocks/>
            </p:cNvSpPr>
            <p:nvPr/>
          </p:nvSpPr>
          <p:spPr bwMode="auto">
            <a:xfrm>
              <a:off x="904356" y="233008"/>
              <a:ext cx="117945" cy="80112"/>
            </a:xfrm>
            <a:custGeom>
              <a:avLst/>
              <a:gdLst>
                <a:gd name="T0" fmla="*/ 0 w 117945"/>
                <a:gd name="T1" fmla="*/ 0 h 80112"/>
                <a:gd name="T2" fmla="*/ 117945 w 117945"/>
                <a:gd name="T3" fmla="*/ 80112 h 80112"/>
              </a:gdLst>
              <a:ahLst/>
              <a:cxnLst>
                <a:cxn ang="0">
                  <a:pos x="25971" y="0"/>
                </a:cxn>
                <a:cxn ang="0">
                  <a:pos x="117945" y="40056"/>
                </a:cxn>
                <a:cxn ang="0">
                  <a:pos x="98793" y="80112"/>
                </a:cxn>
                <a:cxn ang="0">
                  <a:pos x="66865" y="66662"/>
                </a:cxn>
                <a:cxn ang="0">
                  <a:pos x="0" y="43612"/>
                </a:cxn>
                <a:cxn ang="0">
                  <a:pos x="25971" y="0"/>
                </a:cxn>
              </a:cxnLst>
              <a:rect l="T0" t="T1" r="T2" b="T3"/>
              <a:pathLst>
                <a:path w="117945" h="80112">
                  <a:moveTo>
                    <a:pt x="25971" y="0"/>
                  </a:moveTo>
                  <a:cubicBezTo>
                    <a:pt x="57429" y="2489"/>
                    <a:pt x="117945" y="40056"/>
                    <a:pt x="117945" y="40056"/>
                  </a:cubicBezTo>
                  <a:lnTo>
                    <a:pt x="98793" y="80112"/>
                  </a:lnTo>
                  <a:cubicBezTo>
                    <a:pt x="98793" y="80112"/>
                    <a:pt x="88151" y="74346"/>
                    <a:pt x="66865" y="66662"/>
                  </a:cubicBezTo>
                  <a:cubicBezTo>
                    <a:pt x="45593" y="58979"/>
                    <a:pt x="0" y="43612"/>
                    <a:pt x="0" y="43612"/>
                  </a:cubicBezTo>
                  <a:lnTo>
                    <a:pt x="2597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" name="Shape 4600"/>
            <p:cNvSpPr>
              <a:spLocks/>
            </p:cNvSpPr>
            <p:nvPr/>
          </p:nvSpPr>
          <p:spPr bwMode="auto">
            <a:xfrm>
              <a:off x="1138588" y="438987"/>
              <a:ext cx="85293" cy="48628"/>
            </a:xfrm>
            <a:custGeom>
              <a:avLst/>
              <a:gdLst>
                <a:gd name="T0" fmla="*/ 0 w 85293"/>
                <a:gd name="T1" fmla="*/ 0 h 48628"/>
                <a:gd name="T2" fmla="*/ 85293 w 85293"/>
                <a:gd name="T3" fmla="*/ 48628 h 48628"/>
              </a:gdLst>
              <a:ahLst/>
              <a:cxnLst>
                <a:cxn ang="0">
                  <a:pos x="79870" y="0"/>
                </a:cxn>
                <a:cxn ang="0">
                  <a:pos x="85293" y="15354"/>
                </a:cxn>
                <a:cxn ang="0">
                  <a:pos x="43218" y="33566"/>
                </a:cxn>
                <a:cxn ang="0">
                  <a:pos x="5766" y="48628"/>
                </a:cxn>
                <a:cxn ang="0">
                  <a:pos x="0" y="38113"/>
                </a:cxn>
                <a:cxn ang="0">
                  <a:pos x="32664" y="18466"/>
                </a:cxn>
                <a:cxn ang="0">
                  <a:pos x="79870" y="0"/>
                </a:cxn>
              </a:cxnLst>
              <a:rect l="T0" t="T1" r="T2" b="T3"/>
              <a:pathLst>
                <a:path w="85293" h="48628">
                  <a:moveTo>
                    <a:pt x="79870" y="0"/>
                  </a:moveTo>
                  <a:lnTo>
                    <a:pt x="85293" y="15354"/>
                  </a:lnTo>
                  <a:cubicBezTo>
                    <a:pt x="85293" y="15354"/>
                    <a:pt x="70307" y="23216"/>
                    <a:pt x="43218" y="33566"/>
                  </a:cubicBezTo>
                  <a:cubicBezTo>
                    <a:pt x="15875" y="44031"/>
                    <a:pt x="5766" y="48628"/>
                    <a:pt x="5766" y="48628"/>
                  </a:cubicBezTo>
                  <a:lnTo>
                    <a:pt x="0" y="38113"/>
                  </a:lnTo>
                  <a:cubicBezTo>
                    <a:pt x="0" y="38113"/>
                    <a:pt x="19901" y="25883"/>
                    <a:pt x="32664" y="18466"/>
                  </a:cubicBezTo>
                  <a:cubicBezTo>
                    <a:pt x="45440" y="11049"/>
                    <a:pt x="79870" y="0"/>
                    <a:pt x="79870" y="0"/>
                  </a:cubicBezTo>
                  <a:close/>
                </a:path>
              </a:pathLst>
            </a:custGeom>
            <a:solidFill>
              <a:srgbClr val="2663BD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8" name="Shape 4601"/>
            <p:cNvSpPr>
              <a:spLocks/>
            </p:cNvSpPr>
            <p:nvPr/>
          </p:nvSpPr>
          <p:spPr bwMode="auto">
            <a:xfrm>
              <a:off x="616041" y="515588"/>
              <a:ext cx="237084" cy="81839"/>
            </a:xfrm>
            <a:custGeom>
              <a:avLst/>
              <a:gdLst>
                <a:gd name="T0" fmla="*/ 0 w 237084"/>
                <a:gd name="T1" fmla="*/ 0 h 81839"/>
                <a:gd name="T2" fmla="*/ 0 w 237084"/>
                <a:gd name="T3" fmla="*/ 0 h 81839"/>
                <a:gd name="T4" fmla="*/ 9385 w 237084"/>
                <a:gd name="T5" fmla="*/ 191 h 81839"/>
                <a:gd name="T6" fmla="*/ 28004 w 237084"/>
                <a:gd name="T7" fmla="*/ 5474 h 81839"/>
                <a:gd name="T8" fmla="*/ 46622 w 237084"/>
                <a:gd name="T9" fmla="*/ 10757 h 81839"/>
                <a:gd name="T10" fmla="*/ 91313 w 237084"/>
                <a:gd name="T11" fmla="*/ 51092 h 81839"/>
                <a:gd name="T12" fmla="*/ 103543 w 237084"/>
                <a:gd name="T13" fmla="*/ 57823 h 81839"/>
                <a:gd name="T14" fmla="*/ 115786 w 237084"/>
                <a:gd name="T15" fmla="*/ 64541 h 81839"/>
                <a:gd name="T16" fmla="*/ 156820 w 237084"/>
                <a:gd name="T17" fmla="*/ 50622 h 81839"/>
                <a:gd name="T18" fmla="*/ 188201 w 237084"/>
                <a:gd name="T19" fmla="*/ 53505 h 81839"/>
                <a:gd name="T20" fmla="*/ 219596 w 237084"/>
                <a:gd name="T21" fmla="*/ 56375 h 81839"/>
                <a:gd name="T22" fmla="*/ 237084 w 237084"/>
                <a:gd name="T23" fmla="*/ 65989 h 81839"/>
                <a:gd name="T24" fmla="*/ 237084 w 237084"/>
                <a:gd name="T25" fmla="*/ 65989 h 81839"/>
                <a:gd name="T26" fmla="*/ 237084 w 237084"/>
                <a:gd name="T27" fmla="*/ 65989 h 81839"/>
                <a:gd name="T28" fmla="*/ 174816 w 237084"/>
                <a:gd name="T29" fmla="*/ 75108 h 81839"/>
                <a:gd name="T30" fmla="*/ 134404 w 237084"/>
                <a:gd name="T31" fmla="*/ 78473 h 81839"/>
                <a:gd name="T32" fmla="*/ 93993 w 237084"/>
                <a:gd name="T33" fmla="*/ 81839 h 81839"/>
                <a:gd name="T34" fmla="*/ 77483 w 237084"/>
                <a:gd name="T35" fmla="*/ 73190 h 81839"/>
                <a:gd name="T36" fmla="*/ 55131 w 237084"/>
                <a:gd name="T37" fmla="*/ 50140 h 81839"/>
                <a:gd name="T38" fmla="*/ 32791 w 237084"/>
                <a:gd name="T39" fmla="*/ 27089 h 81839"/>
                <a:gd name="T40" fmla="*/ 0 w 237084"/>
                <a:gd name="T41" fmla="*/ 0 h 81839"/>
                <a:gd name="T42" fmla="*/ 0 w 237084"/>
                <a:gd name="T43" fmla="*/ 0 h 81839"/>
                <a:gd name="T44" fmla="*/ 0 w 237084"/>
                <a:gd name="T45" fmla="*/ 0 h 81839"/>
                <a:gd name="T46" fmla="*/ 237084 w 237084"/>
                <a:gd name="T47" fmla="*/ 81839 h 81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T44" t="T45" r="T46" b="T47"/>
              <a:pathLst>
                <a:path w="237084" h="81839">
                  <a:moveTo>
                    <a:pt x="0" y="0"/>
                  </a:moveTo>
                  <a:cubicBezTo>
                    <a:pt x="0" y="0"/>
                    <a:pt x="9385" y="191"/>
                    <a:pt x="28004" y="5474"/>
                  </a:cubicBezTo>
                  <a:cubicBezTo>
                    <a:pt x="46622" y="10757"/>
                    <a:pt x="91313" y="51092"/>
                    <a:pt x="103543" y="57823"/>
                  </a:cubicBezTo>
                  <a:cubicBezTo>
                    <a:pt x="115786" y="64541"/>
                    <a:pt x="156820" y="50622"/>
                    <a:pt x="188201" y="53505"/>
                  </a:cubicBezTo>
                  <a:cubicBezTo>
                    <a:pt x="219596" y="56375"/>
                    <a:pt x="237084" y="65989"/>
                    <a:pt x="237084" y="65989"/>
                  </a:cubicBezTo>
                  <a:cubicBezTo>
                    <a:pt x="237084" y="65989"/>
                    <a:pt x="174816" y="75108"/>
                    <a:pt x="134404" y="78473"/>
                  </a:cubicBezTo>
                  <a:cubicBezTo>
                    <a:pt x="93993" y="81839"/>
                    <a:pt x="77483" y="73190"/>
                    <a:pt x="55131" y="50140"/>
                  </a:cubicBezTo>
                  <a:close/>
                </a:path>
              </a:pathLst>
            </a:custGeom>
            <a:solidFill>
              <a:srgbClr val="2663BD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" name="Shape 4602"/>
            <p:cNvSpPr>
              <a:spLocks/>
            </p:cNvSpPr>
            <p:nvPr/>
          </p:nvSpPr>
          <p:spPr bwMode="auto">
            <a:xfrm>
              <a:off x="683414" y="509632"/>
              <a:ext cx="164922" cy="58496"/>
            </a:xfrm>
            <a:custGeom>
              <a:avLst/>
              <a:gdLst>
                <a:gd name="T0" fmla="*/ 0 w 164922"/>
                <a:gd name="T1" fmla="*/ 5956 h 58496"/>
                <a:gd name="T2" fmla="*/ 24473 w 164922"/>
                <a:gd name="T3" fmla="*/ 0 h 58496"/>
                <a:gd name="T4" fmla="*/ 48946 w 164922"/>
                <a:gd name="T5" fmla="*/ 29667 h 58496"/>
                <a:gd name="T6" fmla="*/ 102146 w 164922"/>
                <a:gd name="T7" fmla="*/ 21514 h 58496"/>
                <a:gd name="T8" fmla="*/ 123965 w 164922"/>
                <a:gd name="T9" fmla="*/ 18174 h 58496"/>
                <a:gd name="T10" fmla="*/ 164922 w 164922"/>
                <a:gd name="T11" fmla="*/ 20079 h 58496"/>
                <a:gd name="T12" fmla="*/ 164922 w 164922"/>
                <a:gd name="T13" fmla="*/ 20079 h 58496"/>
                <a:gd name="T14" fmla="*/ 164922 w 164922"/>
                <a:gd name="T15" fmla="*/ 20079 h 58496"/>
                <a:gd name="T16" fmla="*/ 109055 w 164922"/>
                <a:gd name="T17" fmla="*/ 58496 h 58496"/>
                <a:gd name="T18" fmla="*/ 38837 w 164922"/>
                <a:gd name="T19" fmla="*/ 39763 h 58496"/>
                <a:gd name="T20" fmla="*/ 20587 w 164922"/>
                <a:gd name="T21" fmla="*/ 34899 h 58496"/>
                <a:gd name="T22" fmla="*/ 0 w 164922"/>
                <a:gd name="T23" fmla="*/ 5956 h 58496"/>
                <a:gd name="T24" fmla="*/ 0 w 164922"/>
                <a:gd name="T25" fmla="*/ 5956 h 58496"/>
                <a:gd name="T26" fmla="*/ 0 w 164922"/>
                <a:gd name="T27" fmla="*/ 0 h 58496"/>
                <a:gd name="T28" fmla="*/ 164922 w 164922"/>
                <a:gd name="T29" fmla="*/ 58496 h 58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T26" t="T27" r="T28" b="T29"/>
              <a:pathLst>
                <a:path w="164922" h="58496">
                  <a:moveTo>
                    <a:pt x="0" y="5956"/>
                  </a:moveTo>
                  <a:cubicBezTo>
                    <a:pt x="24473" y="0"/>
                    <a:pt x="48946" y="29667"/>
                    <a:pt x="102146" y="21514"/>
                  </a:cubicBezTo>
                  <a:cubicBezTo>
                    <a:pt x="123965" y="18174"/>
                    <a:pt x="164922" y="20079"/>
                    <a:pt x="164922" y="20079"/>
                  </a:cubicBezTo>
                  <a:cubicBezTo>
                    <a:pt x="164922" y="20079"/>
                    <a:pt x="109055" y="58496"/>
                    <a:pt x="38837" y="39763"/>
                  </a:cubicBezTo>
                  <a:close/>
                </a:path>
              </a:pathLst>
            </a:custGeom>
            <a:solidFill>
              <a:srgbClr val="2663BD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" name="Shape 4603"/>
            <p:cNvSpPr>
              <a:spLocks/>
            </p:cNvSpPr>
            <p:nvPr/>
          </p:nvSpPr>
          <p:spPr bwMode="auto">
            <a:xfrm>
              <a:off x="303969" y="428938"/>
              <a:ext cx="65392" cy="55867"/>
            </a:xfrm>
            <a:custGeom>
              <a:avLst/>
              <a:gdLst>
                <a:gd name="T0" fmla="*/ 0 w 65392"/>
                <a:gd name="T1" fmla="*/ 0 h 55867"/>
                <a:gd name="T2" fmla="*/ 65392 w 65392"/>
                <a:gd name="T3" fmla="*/ 55867 h 55867"/>
              </a:gdLst>
              <a:ahLst/>
              <a:cxnLst>
                <a:cxn ang="0">
                  <a:pos x="13792" y="0"/>
                </a:cxn>
                <a:cxn ang="0">
                  <a:pos x="44818" y="21526"/>
                </a:cxn>
                <a:cxn ang="0">
                  <a:pos x="65392" y="53708"/>
                </a:cxn>
                <a:cxn ang="0">
                  <a:pos x="54559" y="55867"/>
                </a:cxn>
                <a:cxn ang="0">
                  <a:pos x="37363" y="34366"/>
                </a:cxn>
                <a:cxn ang="0">
                  <a:pos x="0" y="10046"/>
                </a:cxn>
                <a:cxn ang="0">
                  <a:pos x="13792" y="0"/>
                </a:cxn>
              </a:cxnLst>
              <a:rect l="T0" t="T1" r="T2" b="T3"/>
              <a:pathLst>
                <a:path w="65392" h="55867">
                  <a:moveTo>
                    <a:pt x="13792" y="0"/>
                  </a:moveTo>
                  <a:cubicBezTo>
                    <a:pt x="13792" y="0"/>
                    <a:pt x="32055" y="10960"/>
                    <a:pt x="44818" y="21526"/>
                  </a:cubicBezTo>
                  <a:cubicBezTo>
                    <a:pt x="57582" y="32093"/>
                    <a:pt x="65392" y="53708"/>
                    <a:pt x="65392" y="53708"/>
                  </a:cubicBezTo>
                  <a:lnTo>
                    <a:pt x="54559" y="55867"/>
                  </a:lnTo>
                  <a:cubicBezTo>
                    <a:pt x="54559" y="55867"/>
                    <a:pt x="45885" y="43624"/>
                    <a:pt x="37363" y="34366"/>
                  </a:cubicBezTo>
                  <a:cubicBezTo>
                    <a:pt x="28854" y="25108"/>
                    <a:pt x="0" y="10046"/>
                    <a:pt x="0" y="10046"/>
                  </a:cubicBezTo>
                  <a:lnTo>
                    <a:pt x="13792" y="0"/>
                  </a:lnTo>
                  <a:close/>
                </a:path>
              </a:pathLst>
            </a:custGeom>
            <a:solidFill>
              <a:srgbClr val="2663BD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" name="Shape 4604"/>
            <p:cNvSpPr>
              <a:spLocks/>
            </p:cNvSpPr>
            <p:nvPr/>
          </p:nvSpPr>
          <p:spPr bwMode="auto">
            <a:xfrm>
              <a:off x="584999" y="255010"/>
              <a:ext cx="42253" cy="88430"/>
            </a:xfrm>
            <a:custGeom>
              <a:avLst/>
              <a:gdLst>
                <a:gd name="T0" fmla="*/ 0 w 42253"/>
                <a:gd name="T1" fmla="*/ 0 h 88430"/>
                <a:gd name="T2" fmla="*/ 42253 w 42253"/>
                <a:gd name="T3" fmla="*/ 88430 h 88430"/>
              </a:gdLst>
              <a:ahLst/>
              <a:cxnLst>
                <a:cxn ang="0">
                  <a:pos x="41745" y="0"/>
                </a:cxn>
                <a:cxn ang="0">
                  <a:pos x="41338" y="30252"/>
                </a:cxn>
                <a:cxn ang="0">
                  <a:pos x="41338" y="60782"/>
                </a:cxn>
                <a:cxn ang="0">
                  <a:pos x="14491" y="88430"/>
                </a:cxn>
                <a:cxn ang="0">
                  <a:pos x="6375" y="36970"/>
                </a:cxn>
                <a:cxn ang="0">
                  <a:pos x="41745" y="0"/>
                </a:cxn>
              </a:cxnLst>
              <a:rect l="T0" t="T1" r="T2" b="T3"/>
              <a:pathLst>
                <a:path w="42253" h="88430">
                  <a:moveTo>
                    <a:pt x="41745" y="0"/>
                  </a:moveTo>
                  <a:cubicBezTo>
                    <a:pt x="41745" y="0"/>
                    <a:pt x="40424" y="20650"/>
                    <a:pt x="41338" y="30252"/>
                  </a:cubicBezTo>
                  <a:cubicBezTo>
                    <a:pt x="42253" y="39853"/>
                    <a:pt x="41338" y="60782"/>
                    <a:pt x="41338" y="60782"/>
                  </a:cubicBezTo>
                  <a:lnTo>
                    <a:pt x="14491" y="88430"/>
                  </a:lnTo>
                  <a:cubicBezTo>
                    <a:pt x="14491" y="88430"/>
                    <a:pt x="0" y="52337"/>
                    <a:pt x="6375" y="36970"/>
                  </a:cubicBezTo>
                  <a:cubicBezTo>
                    <a:pt x="12763" y="21603"/>
                    <a:pt x="41745" y="0"/>
                    <a:pt x="41745" y="0"/>
                  </a:cubicBezTo>
                  <a:close/>
                </a:path>
              </a:pathLst>
            </a:custGeom>
            <a:solidFill>
              <a:srgbClr val="2663BD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" name="Shape 4605"/>
            <p:cNvSpPr>
              <a:spLocks/>
            </p:cNvSpPr>
            <p:nvPr/>
          </p:nvSpPr>
          <p:spPr bwMode="auto">
            <a:xfrm>
              <a:off x="843545" y="290068"/>
              <a:ext cx="48374" cy="95847"/>
            </a:xfrm>
            <a:custGeom>
              <a:avLst/>
              <a:gdLst>
                <a:gd name="T0" fmla="*/ 0 w 48374"/>
                <a:gd name="T1" fmla="*/ 0 h 95847"/>
                <a:gd name="T2" fmla="*/ 48374 w 48374"/>
                <a:gd name="T3" fmla="*/ 95847 h 95847"/>
              </a:gdLst>
              <a:ahLst/>
              <a:cxnLst>
                <a:cxn ang="0">
                  <a:pos x="34341" y="0"/>
                </a:cxn>
                <a:cxn ang="0">
                  <a:pos x="42024" y="54826"/>
                </a:cxn>
                <a:cxn ang="0">
                  <a:pos x="48374" y="95847"/>
                </a:cxn>
                <a:cxn ang="0">
                  <a:pos x="4788" y="31686"/>
                </a:cxn>
                <a:cxn ang="0">
                  <a:pos x="34341" y="0"/>
                </a:cxn>
              </a:cxnLst>
              <a:rect l="T0" t="T1" r="T2" b="T3"/>
              <a:pathLst>
                <a:path w="48374" h="95847">
                  <a:moveTo>
                    <a:pt x="34341" y="0"/>
                  </a:moveTo>
                  <a:lnTo>
                    <a:pt x="42024" y="54826"/>
                  </a:lnTo>
                  <a:cubicBezTo>
                    <a:pt x="42024" y="54826"/>
                    <a:pt x="45745" y="76949"/>
                    <a:pt x="48374" y="95847"/>
                  </a:cubicBezTo>
                  <a:cubicBezTo>
                    <a:pt x="991" y="84125"/>
                    <a:pt x="0" y="43218"/>
                    <a:pt x="4788" y="31686"/>
                  </a:cubicBezTo>
                  <a:cubicBezTo>
                    <a:pt x="9576" y="20167"/>
                    <a:pt x="34341" y="0"/>
                    <a:pt x="34341" y="0"/>
                  </a:cubicBezTo>
                  <a:close/>
                </a:path>
              </a:pathLst>
            </a:custGeom>
            <a:solidFill>
              <a:srgbClr val="2663BD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" name="Shape 4606"/>
            <p:cNvSpPr>
              <a:spLocks/>
            </p:cNvSpPr>
            <p:nvPr/>
          </p:nvSpPr>
          <p:spPr bwMode="auto">
            <a:xfrm>
              <a:off x="571166" y="852009"/>
              <a:ext cx="34049" cy="46965"/>
            </a:xfrm>
            <a:custGeom>
              <a:avLst/>
              <a:gdLst>
                <a:gd name="T0" fmla="*/ 27661 w 34049"/>
                <a:gd name="T1" fmla="*/ 0 h 46965"/>
                <a:gd name="T2" fmla="*/ 27661 w 34049"/>
                <a:gd name="T3" fmla="*/ 0 h 46965"/>
                <a:gd name="T4" fmla="*/ 34049 w 34049"/>
                <a:gd name="T5" fmla="*/ 18186 h 46965"/>
                <a:gd name="T6" fmla="*/ 27661 w 34049"/>
                <a:gd name="T7" fmla="*/ 23952 h 46965"/>
                <a:gd name="T8" fmla="*/ 21273 w 34049"/>
                <a:gd name="T9" fmla="*/ 29718 h 46965"/>
                <a:gd name="T10" fmla="*/ 0 w 34049"/>
                <a:gd name="T11" fmla="*/ 46965 h 46965"/>
                <a:gd name="T12" fmla="*/ 0 w 34049"/>
                <a:gd name="T13" fmla="*/ 46965 h 46965"/>
                <a:gd name="T14" fmla="*/ 0 w 34049"/>
                <a:gd name="T15" fmla="*/ 46965 h 46965"/>
                <a:gd name="T16" fmla="*/ 14897 w 34049"/>
                <a:gd name="T17" fmla="*/ 10503 h 46965"/>
                <a:gd name="T18" fmla="*/ 27661 w 34049"/>
                <a:gd name="T19" fmla="*/ 0 h 46965"/>
                <a:gd name="T20" fmla="*/ 0 w 34049"/>
                <a:gd name="T21" fmla="*/ 0 h 46965"/>
                <a:gd name="T22" fmla="*/ 34049 w 34049"/>
                <a:gd name="T23" fmla="*/ 46965 h 469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34049" h="46965">
                  <a:moveTo>
                    <a:pt x="27661" y="0"/>
                  </a:moveTo>
                  <a:cubicBezTo>
                    <a:pt x="27661" y="0"/>
                    <a:pt x="34049" y="18186"/>
                    <a:pt x="27661" y="23952"/>
                  </a:cubicBezTo>
                  <a:cubicBezTo>
                    <a:pt x="21273" y="29718"/>
                    <a:pt x="0" y="46965"/>
                    <a:pt x="0" y="46965"/>
                  </a:cubicBezTo>
                  <a:close/>
                </a:path>
              </a:pathLst>
            </a:custGeom>
            <a:solidFill>
              <a:srgbClr val="FFA18C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" name="Shape 4607"/>
            <p:cNvSpPr>
              <a:spLocks/>
            </p:cNvSpPr>
            <p:nvPr/>
          </p:nvSpPr>
          <p:spPr bwMode="auto">
            <a:xfrm>
              <a:off x="784027" y="599171"/>
              <a:ext cx="106236" cy="150584"/>
            </a:xfrm>
            <a:custGeom>
              <a:avLst/>
              <a:gdLst>
                <a:gd name="T0" fmla="*/ 0 w 106236"/>
                <a:gd name="T1" fmla="*/ 0 h 150584"/>
                <a:gd name="T2" fmla="*/ 106236 w 106236"/>
                <a:gd name="T3" fmla="*/ 150584 h 150584"/>
              </a:gdLst>
              <a:ahLst/>
              <a:cxnLst>
                <a:cxn ang="0">
                  <a:pos x="103137" y="0"/>
                </a:cxn>
                <a:cxn ang="0">
                  <a:pos x="103137" y="31864"/>
                </a:cxn>
                <a:cxn ang="0">
                  <a:pos x="82829" y="89764"/>
                </a:cxn>
                <a:cxn ang="0">
                  <a:pos x="9017" y="150584"/>
                </a:cxn>
                <a:cxn ang="0">
                  <a:pos x="0" y="143218"/>
                </a:cxn>
                <a:cxn ang="0">
                  <a:pos x="82829" y="69329"/>
                </a:cxn>
                <a:cxn ang="0">
                  <a:pos x="85154" y="4191"/>
                </a:cxn>
                <a:cxn ang="0">
                  <a:pos x="103137" y="0"/>
                </a:cxn>
              </a:cxnLst>
              <a:rect l="T0" t="T1" r="T2" b="T3"/>
              <a:pathLst>
                <a:path w="106236" h="150584">
                  <a:moveTo>
                    <a:pt x="103137" y="0"/>
                  </a:moveTo>
                  <a:lnTo>
                    <a:pt x="103137" y="31864"/>
                  </a:lnTo>
                  <a:cubicBezTo>
                    <a:pt x="103137" y="50114"/>
                    <a:pt x="106236" y="61913"/>
                    <a:pt x="82829" y="89764"/>
                  </a:cubicBezTo>
                  <a:cubicBezTo>
                    <a:pt x="59423" y="117615"/>
                    <a:pt x="9017" y="150584"/>
                    <a:pt x="9017" y="150584"/>
                  </a:cubicBezTo>
                  <a:lnTo>
                    <a:pt x="0" y="143218"/>
                  </a:lnTo>
                  <a:cubicBezTo>
                    <a:pt x="0" y="143218"/>
                    <a:pt x="76543" y="84696"/>
                    <a:pt x="82829" y="69329"/>
                  </a:cubicBezTo>
                  <a:cubicBezTo>
                    <a:pt x="89103" y="53962"/>
                    <a:pt x="84366" y="4369"/>
                    <a:pt x="85154" y="4191"/>
                  </a:cubicBezTo>
                  <a:lnTo>
                    <a:pt x="10313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" name="Shape 4608"/>
            <p:cNvSpPr>
              <a:spLocks/>
            </p:cNvSpPr>
            <p:nvPr/>
          </p:nvSpPr>
          <p:spPr bwMode="auto">
            <a:xfrm>
              <a:off x="756500" y="657447"/>
              <a:ext cx="79159" cy="63881"/>
            </a:xfrm>
            <a:custGeom>
              <a:avLst/>
              <a:gdLst>
                <a:gd name="T0" fmla="*/ 0 w 79159"/>
                <a:gd name="T1" fmla="*/ 0 h 63881"/>
                <a:gd name="T2" fmla="*/ 79159 w 79159"/>
                <a:gd name="T3" fmla="*/ 63881 h 63881"/>
              </a:gdLst>
              <a:ahLst/>
              <a:cxnLst>
                <a:cxn ang="0">
                  <a:pos x="52921" y="0"/>
                </a:cxn>
                <a:cxn ang="0">
                  <a:pos x="79159" y="17018"/>
                </a:cxn>
                <a:cxn ang="0">
                  <a:pos x="58395" y="36030"/>
                </a:cxn>
                <a:cxn ang="0">
                  <a:pos x="27521" y="63881"/>
                </a:cxn>
                <a:cxn ang="0">
                  <a:pos x="0" y="39865"/>
                </a:cxn>
                <a:cxn ang="0">
                  <a:pos x="52921" y="0"/>
                </a:cxn>
              </a:cxnLst>
              <a:rect l="T0" t="T1" r="T2" b="T3"/>
              <a:pathLst>
                <a:path w="79159" h="63881">
                  <a:moveTo>
                    <a:pt x="52921" y="0"/>
                  </a:moveTo>
                  <a:lnTo>
                    <a:pt x="79159" y="17018"/>
                  </a:lnTo>
                  <a:cubicBezTo>
                    <a:pt x="79159" y="17018"/>
                    <a:pt x="70015" y="24499"/>
                    <a:pt x="58395" y="36030"/>
                  </a:cubicBezTo>
                  <a:cubicBezTo>
                    <a:pt x="46761" y="47549"/>
                    <a:pt x="27521" y="63881"/>
                    <a:pt x="27521" y="63881"/>
                  </a:cubicBezTo>
                  <a:lnTo>
                    <a:pt x="0" y="39865"/>
                  </a:lnTo>
                  <a:lnTo>
                    <a:pt x="5292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6" name="Shape 4609"/>
            <p:cNvSpPr>
              <a:spLocks/>
            </p:cNvSpPr>
            <p:nvPr/>
          </p:nvSpPr>
          <p:spPr bwMode="auto">
            <a:xfrm>
              <a:off x="1506" y="944464"/>
              <a:ext cx="197269" cy="143320"/>
            </a:xfrm>
            <a:custGeom>
              <a:avLst/>
              <a:gdLst>
                <a:gd name="T0" fmla="*/ 177444 w 197269"/>
                <a:gd name="T1" fmla="*/ 0 h 143320"/>
                <a:gd name="T2" fmla="*/ 189840 w 197269"/>
                <a:gd name="T3" fmla="*/ 14961 h 143320"/>
                <a:gd name="T4" fmla="*/ 197269 w 197269"/>
                <a:gd name="T5" fmla="*/ 33477 h 143320"/>
                <a:gd name="T6" fmla="*/ 197269 w 197269"/>
                <a:gd name="T7" fmla="*/ 53607 h 143320"/>
                <a:gd name="T8" fmla="*/ 197269 w 197269"/>
                <a:gd name="T9" fmla="*/ 103150 h 143320"/>
                <a:gd name="T10" fmla="*/ 152768 w 197269"/>
                <a:gd name="T11" fmla="*/ 143320 h 143320"/>
                <a:gd name="T12" fmla="*/ 97879 w 197269"/>
                <a:gd name="T13" fmla="*/ 143320 h 143320"/>
                <a:gd name="T14" fmla="*/ 48704 w 197269"/>
                <a:gd name="T15" fmla="*/ 143320 h 143320"/>
                <a:gd name="T16" fmla="*/ 7976 w 197269"/>
                <a:gd name="T17" fmla="*/ 111036 h 143320"/>
                <a:gd name="T18" fmla="*/ 0 w 197269"/>
                <a:gd name="T19" fmla="*/ 68694 h 143320"/>
                <a:gd name="T20" fmla="*/ 18136 w 197269"/>
                <a:gd name="T21" fmla="*/ 90576 h 143320"/>
                <a:gd name="T22" fmla="*/ 46977 w 197269"/>
                <a:gd name="T23" fmla="*/ 104813 h 143320"/>
                <a:gd name="T24" fmla="*/ 79565 w 197269"/>
                <a:gd name="T25" fmla="*/ 104813 h 143320"/>
                <a:gd name="T26" fmla="*/ 134455 w 197269"/>
                <a:gd name="T27" fmla="*/ 104813 h 143320"/>
                <a:gd name="T28" fmla="*/ 178956 w 197269"/>
                <a:gd name="T29" fmla="*/ 64643 h 143320"/>
                <a:gd name="T30" fmla="*/ 178956 w 197269"/>
                <a:gd name="T31" fmla="*/ 15087 h 143320"/>
                <a:gd name="T32" fmla="*/ 178956 w 197269"/>
                <a:gd name="T33" fmla="*/ 9932 h 143320"/>
                <a:gd name="T34" fmla="*/ 178372 w 197269"/>
                <a:gd name="T35" fmla="*/ 4915 h 143320"/>
                <a:gd name="T36" fmla="*/ 177444 w 197269"/>
                <a:gd name="T37" fmla="*/ 0 h 143320"/>
                <a:gd name="T38" fmla="*/ 0 w 197269"/>
                <a:gd name="T39" fmla="*/ 0 h 143320"/>
                <a:gd name="T40" fmla="*/ 197269 w 197269"/>
                <a:gd name="T41" fmla="*/ 143320 h 143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T38" t="T39" r="T40" b="T41"/>
              <a:pathLst>
                <a:path w="197269" h="143320">
                  <a:moveTo>
                    <a:pt x="177444" y="0"/>
                  </a:moveTo>
                  <a:cubicBezTo>
                    <a:pt x="189840" y="14961"/>
                    <a:pt x="197269" y="33477"/>
                    <a:pt x="197269" y="53607"/>
                  </a:cubicBezTo>
                  <a:cubicBezTo>
                    <a:pt x="197269" y="103150"/>
                    <a:pt x="152768" y="143320"/>
                    <a:pt x="97879" y="143320"/>
                  </a:cubicBezTo>
                  <a:cubicBezTo>
                    <a:pt x="48704" y="143320"/>
                    <a:pt x="7976" y="111036"/>
                    <a:pt x="0" y="68694"/>
                  </a:cubicBezTo>
                  <a:cubicBezTo>
                    <a:pt x="18136" y="90576"/>
                    <a:pt x="46977" y="104813"/>
                    <a:pt x="79565" y="104813"/>
                  </a:cubicBezTo>
                  <a:cubicBezTo>
                    <a:pt x="134455" y="104813"/>
                    <a:pt x="178956" y="64643"/>
                    <a:pt x="178956" y="15087"/>
                  </a:cubicBezTo>
                  <a:close/>
                </a:path>
              </a:pathLst>
            </a:custGeom>
            <a:solidFill>
              <a:srgbClr val="404040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7" name="Shape 4610"/>
            <p:cNvSpPr>
              <a:spLocks/>
            </p:cNvSpPr>
            <p:nvPr/>
          </p:nvSpPr>
          <p:spPr bwMode="auto">
            <a:xfrm>
              <a:off x="0" y="908354"/>
              <a:ext cx="180467" cy="140919"/>
            </a:xfrm>
            <a:custGeom>
              <a:avLst/>
              <a:gdLst>
                <a:gd name="T0" fmla="*/ 99390 w 180467"/>
                <a:gd name="T1" fmla="*/ 0 h 140919"/>
                <a:gd name="T2" fmla="*/ 131978 w 180467"/>
                <a:gd name="T3" fmla="*/ 0 h 140919"/>
                <a:gd name="T4" fmla="*/ 160833 w 180467"/>
                <a:gd name="T5" fmla="*/ 14224 h 140919"/>
                <a:gd name="T6" fmla="*/ 178956 w 180467"/>
                <a:gd name="T7" fmla="*/ 36106 h 140919"/>
                <a:gd name="T8" fmla="*/ 179870 w 180467"/>
                <a:gd name="T9" fmla="*/ 41021 h 140919"/>
                <a:gd name="T10" fmla="*/ 180467 w 180467"/>
                <a:gd name="T11" fmla="*/ 46050 h 140919"/>
                <a:gd name="T12" fmla="*/ 180467 w 180467"/>
                <a:gd name="T13" fmla="*/ 51194 h 140919"/>
                <a:gd name="T14" fmla="*/ 180467 w 180467"/>
                <a:gd name="T15" fmla="*/ 100749 h 140919"/>
                <a:gd name="T16" fmla="*/ 135966 w 180467"/>
                <a:gd name="T17" fmla="*/ 140919 h 140919"/>
                <a:gd name="T18" fmla="*/ 81077 w 180467"/>
                <a:gd name="T19" fmla="*/ 140919 h 140919"/>
                <a:gd name="T20" fmla="*/ 48476 w 180467"/>
                <a:gd name="T21" fmla="*/ 140919 h 140919"/>
                <a:gd name="T22" fmla="*/ 19634 w 180467"/>
                <a:gd name="T23" fmla="*/ 126695 h 140919"/>
                <a:gd name="T24" fmla="*/ 1511 w 180467"/>
                <a:gd name="T25" fmla="*/ 104801 h 140919"/>
                <a:gd name="T26" fmla="*/ 584 w 180467"/>
                <a:gd name="T27" fmla="*/ 99886 h 140919"/>
                <a:gd name="T28" fmla="*/ 0 w 180467"/>
                <a:gd name="T29" fmla="*/ 94869 h 140919"/>
                <a:gd name="T30" fmla="*/ 0 w 180467"/>
                <a:gd name="T31" fmla="*/ 89713 h 140919"/>
                <a:gd name="T32" fmla="*/ 0 w 180467"/>
                <a:gd name="T33" fmla="*/ 40158 h 140919"/>
                <a:gd name="T34" fmla="*/ 44501 w 180467"/>
                <a:gd name="T35" fmla="*/ 0 h 140919"/>
                <a:gd name="T36" fmla="*/ 99390 w 180467"/>
                <a:gd name="T37" fmla="*/ 0 h 140919"/>
                <a:gd name="T38" fmla="*/ 0 w 180467"/>
                <a:gd name="T39" fmla="*/ 0 h 140919"/>
                <a:gd name="T40" fmla="*/ 180467 w 180467"/>
                <a:gd name="T41" fmla="*/ 140919 h 140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T38" t="T39" r="T40" b="T41"/>
              <a:pathLst>
                <a:path w="180467" h="140919">
                  <a:moveTo>
                    <a:pt x="99390" y="0"/>
                  </a:moveTo>
                  <a:cubicBezTo>
                    <a:pt x="131978" y="0"/>
                    <a:pt x="160833" y="14224"/>
                    <a:pt x="178956" y="36106"/>
                  </a:cubicBezTo>
                  <a:cubicBezTo>
                    <a:pt x="179870" y="41021"/>
                    <a:pt x="180467" y="46050"/>
                    <a:pt x="180467" y="51194"/>
                  </a:cubicBezTo>
                  <a:cubicBezTo>
                    <a:pt x="180467" y="100749"/>
                    <a:pt x="135966" y="140919"/>
                    <a:pt x="81077" y="140919"/>
                  </a:cubicBezTo>
                  <a:cubicBezTo>
                    <a:pt x="48476" y="140919"/>
                    <a:pt x="19634" y="126695"/>
                    <a:pt x="1511" y="104801"/>
                  </a:cubicBezTo>
                  <a:cubicBezTo>
                    <a:pt x="584" y="99886"/>
                    <a:pt x="0" y="94869"/>
                    <a:pt x="0" y="8971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8" name="Shape 4611"/>
            <p:cNvSpPr>
              <a:spLocks/>
            </p:cNvSpPr>
            <p:nvPr/>
          </p:nvSpPr>
          <p:spPr bwMode="auto">
            <a:xfrm>
              <a:off x="35505" y="914111"/>
              <a:ext cx="158750" cy="155375"/>
            </a:xfrm>
            <a:custGeom>
              <a:avLst/>
              <a:gdLst>
                <a:gd name="T0" fmla="*/ 0 w 158750"/>
                <a:gd name="T1" fmla="*/ 0 h 155375"/>
                <a:gd name="T2" fmla="*/ 158750 w 158750"/>
                <a:gd name="T3" fmla="*/ 155375 h 155375"/>
              </a:gdLst>
              <a:ahLst/>
              <a:cxnLst>
                <a:cxn ang="0">
                  <a:pos x="91691" y="1146"/>
                </a:cxn>
                <a:cxn ang="0">
                  <a:pos x="105448" y="2568"/>
                </a:cxn>
                <a:cxn ang="0">
                  <a:pos x="158750" y="57483"/>
                </a:cxn>
                <a:cxn ang="0">
                  <a:pos x="144958" y="89576"/>
                </a:cxn>
                <a:cxn ang="0">
                  <a:pos x="106210" y="16742"/>
                </a:cxn>
                <a:cxn ang="0">
                  <a:pos x="48755" y="83950"/>
                </a:cxn>
                <a:cxn ang="0">
                  <a:pos x="48755" y="155375"/>
                </a:cxn>
                <a:cxn ang="0">
                  <a:pos x="12052" y="142662"/>
                </a:cxn>
                <a:cxn ang="0">
                  <a:pos x="40780" y="42028"/>
                </a:cxn>
                <a:cxn ang="0">
                  <a:pos x="91691" y="1146"/>
                </a:cxn>
              </a:cxnLst>
              <a:rect l="T0" t="T1" r="T2" b="T3"/>
              <a:pathLst>
                <a:path w="158750" h="155375">
                  <a:moveTo>
                    <a:pt x="91691" y="1146"/>
                  </a:moveTo>
                  <a:cubicBezTo>
                    <a:pt x="96668" y="0"/>
                    <a:pt x="101295" y="352"/>
                    <a:pt x="105448" y="2568"/>
                  </a:cubicBezTo>
                  <a:cubicBezTo>
                    <a:pt x="122047" y="11433"/>
                    <a:pt x="158750" y="57483"/>
                    <a:pt x="158750" y="57483"/>
                  </a:cubicBezTo>
                  <a:lnTo>
                    <a:pt x="144958" y="89576"/>
                  </a:lnTo>
                  <a:cubicBezTo>
                    <a:pt x="140487" y="72127"/>
                    <a:pt x="134938" y="30356"/>
                    <a:pt x="106210" y="16742"/>
                  </a:cubicBezTo>
                  <a:cubicBezTo>
                    <a:pt x="77483" y="3127"/>
                    <a:pt x="56731" y="58169"/>
                    <a:pt x="48755" y="83950"/>
                  </a:cubicBezTo>
                  <a:cubicBezTo>
                    <a:pt x="40780" y="109744"/>
                    <a:pt x="48755" y="155375"/>
                    <a:pt x="48755" y="155375"/>
                  </a:cubicBezTo>
                  <a:lnTo>
                    <a:pt x="12052" y="142662"/>
                  </a:lnTo>
                  <a:cubicBezTo>
                    <a:pt x="12052" y="142662"/>
                    <a:pt x="0" y="88814"/>
                    <a:pt x="40780" y="42028"/>
                  </a:cubicBezTo>
                  <a:cubicBezTo>
                    <a:pt x="58677" y="21501"/>
                    <a:pt x="76760" y="4582"/>
                    <a:pt x="91691" y="1146"/>
                  </a:cubicBezTo>
                  <a:close/>
                </a:path>
              </a:pathLst>
            </a:custGeom>
            <a:solidFill>
              <a:srgbClr val="404040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9" name="Shape 4612"/>
            <p:cNvSpPr>
              <a:spLocks/>
            </p:cNvSpPr>
            <p:nvPr/>
          </p:nvSpPr>
          <p:spPr bwMode="auto">
            <a:xfrm>
              <a:off x="7195" y="908728"/>
              <a:ext cx="83033" cy="55906"/>
            </a:xfrm>
            <a:custGeom>
              <a:avLst/>
              <a:gdLst>
                <a:gd name="T0" fmla="*/ 83033 w 83033"/>
                <a:gd name="T1" fmla="*/ 0 h 55906"/>
                <a:gd name="T2" fmla="*/ 83033 w 83033"/>
                <a:gd name="T3" fmla="*/ 0 h 55906"/>
                <a:gd name="T4" fmla="*/ 73876 w 83033"/>
                <a:gd name="T5" fmla="*/ 11392 h 55906"/>
                <a:gd name="T6" fmla="*/ 51537 w 83033"/>
                <a:gd name="T7" fmla="*/ 28689 h 55906"/>
                <a:gd name="T8" fmla="*/ 29185 w 83033"/>
                <a:gd name="T9" fmla="*/ 45974 h 55906"/>
                <a:gd name="T10" fmla="*/ 0 w 83033"/>
                <a:gd name="T11" fmla="*/ 55906 h 55906"/>
                <a:gd name="T12" fmla="*/ 0 w 83033"/>
                <a:gd name="T13" fmla="*/ 55906 h 55906"/>
                <a:gd name="T14" fmla="*/ 0 w 83033"/>
                <a:gd name="T15" fmla="*/ 55906 h 55906"/>
                <a:gd name="T16" fmla="*/ 5779 w 83033"/>
                <a:gd name="T17" fmla="*/ 35738 h 55906"/>
                <a:gd name="T18" fmla="*/ 38697 w 83033"/>
                <a:gd name="T19" fmla="*/ 13780 h 55906"/>
                <a:gd name="T20" fmla="*/ 58090 w 83033"/>
                <a:gd name="T21" fmla="*/ 851 h 55906"/>
                <a:gd name="T22" fmla="*/ 83033 w 83033"/>
                <a:gd name="T23" fmla="*/ 0 h 55906"/>
                <a:gd name="T24" fmla="*/ 83033 w 83033"/>
                <a:gd name="T25" fmla="*/ 0 h 55906"/>
                <a:gd name="T26" fmla="*/ 0 w 83033"/>
                <a:gd name="T27" fmla="*/ 0 h 55906"/>
                <a:gd name="T28" fmla="*/ 83033 w 83033"/>
                <a:gd name="T29" fmla="*/ 55906 h 55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T26" t="T27" r="T28" b="T29"/>
              <a:pathLst>
                <a:path w="83033" h="55906">
                  <a:moveTo>
                    <a:pt x="83033" y="0"/>
                  </a:moveTo>
                  <a:cubicBezTo>
                    <a:pt x="83033" y="0"/>
                    <a:pt x="73876" y="11392"/>
                    <a:pt x="51537" y="28689"/>
                  </a:cubicBezTo>
                  <a:cubicBezTo>
                    <a:pt x="29185" y="45974"/>
                    <a:pt x="0" y="55906"/>
                    <a:pt x="0" y="55906"/>
                  </a:cubicBezTo>
                  <a:cubicBezTo>
                    <a:pt x="0" y="55906"/>
                    <a:pt x="5779" y="35738"/>
                    <a:pt x="38697" y="13780"/>
                  </a:cubicBezTo>
                  <a:close/>
                </a:path>
              </a:pathLst>
            </a:custGeom>
            <a:solidFill>
              <a:srgbClr val="404040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60" name="object 2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927648" y="548680"/>
            <a:ext cx="792088" cy="128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0123568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552" y="-243408"/>
            <a:ext cx="9315896" cy="1249920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294E97"/>
                </a:solidFill>
                <a:latin typeface="Times New Roman" pitchFamily="18" charset="0"/>
                <a:cs typeface="Times New Roman" pitchFamily="18" charset="0"/>
              </a:rPr>
              <a:t>ПЕРЕЧЕНЬ БАЗОВЫХ ВИДОВ СПОРТА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335360" y="1556792"/>
            <a:ext cx="10972440" cy="3257200"/>
          </a:xfrm>
        </p:spPr>
        <p:txBody>
          <a:bodyPr/>
          <a:lstStyle/>
          <a:p>
            <a:pPr marL="342900" indent="-342900" algn="ctr" eaLnBrk="1" hangingPunct="1"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ст.2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п.1.2. Базовые виды спорта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виды спорта, включенные в программы Олимпийских игр,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Паралимпийских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игр, а также иные виды спорта, развиваемые субъектами Российской Федерации на своих территориях с учетом сложившихся исторических традиций развития спорта высших достижений, Представительства спортсменов от субъектов Российской Федерации в составах спортивных сборных команд Российской Федерации по видам спорта и участия данных команд во всероссийских и в Международных официальных спортивных мероприятиях</a:t>
            </a:r>
          </a:p>
          <a:p>
            <a:pPr algn="ctr" eaLnBrk="1" hangingPunct="1"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Char char="•"/>
            </a:pPr>
            <a:endParaRPr lang="ru-RU" dirty="0"/>
          </a:p>
        </p:txBody>
      </p:sp>
      <p:pic>
        <p:nvPicPr>
          <p:cNvPr id="4" name="object 2"/>
          <p:cNvPicPr/>
          <p:nvPr/>
        </p:nvPicPr>
        <p:blipFill>
          <a:blip r:embed="rId2" cstate="print"/>
          <a:srcRect t="69950"/>
          <a:stretch>
            <a:fillRect/>
          </a:stretch>
        </p:blipFill>
        <p:spPr>
          <a:xfrm>
            <a:off x="0" y="4797152"/>
            <a:ext cx="12192000" cy="2060848"/>
          </a:xfrm>
          <a:prstGeom prst="rect">
            <a:avLst/>
          </a:prstGeom>
        </p:spPr>
      </p:pic>
      <p:pic>
        <p:nvPicPr>
          <p:cNvPr id="5" name="object 2"/>
          <p:cNvPicPr/>
          <p:nvPr/>
        </p:nvPicPr>
        <p:blipFill>
          <a:blip r:embed="rId2" cstate="print"/>
          <a:srcRect l="48228" b="50000"/>
          <a:stretch>
            <a:fillRect/>
          </a:stretch>
        </p:blipFill>
        <p:spPr>
          <a:xfrm rot="5400000">
            <a:off x="7561176" y="2227176"/>
            <a:ext cx="5832648" cy="3429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7368" y="4941168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Виды спорта  включаются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перечень сроком до 4 лет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35360" y="836712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Регулируется 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360" y="3933056"/>
            <a:ext cx="111612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Приказом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Минспорта России от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25.06.2018 № 592   (редакция от 7 июля 2022)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«О порядке утверждения перечня базовых видов спорта» - действующий порядок</a:t>
            </a:r>
          </a:p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63352" y="1517883"/>
            <a:ext cx="10873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Федеральным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законом от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04.12.2007 № 329-ФЗ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(ред. от 02.08.2019)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1565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object 2"/>
          <p:cNvPicPr/>
          <p:nvPr/>
        </p:nvPicPr>
        <p:blipFill>
          <a:blip r:embed="rId3" cstate="print"/>
          <a:srcRect t="23750"/>
          <a:stretch>
            <a:fillRect/>
          </a:stretch>
        </p:blipFill>
        <p:spPr>
          <a:xfrm>
            <a:off x="0" y="1628800"/>
            <a:ext cx="12192000" cy="5229200"/>
          </a:xfrm>
          <a:prstGeom prst="rect">
            <a:avLst/>
          </a:prstGeom>
        </p:spPr>
      </p:pic>
      <p:sp>
        <p:nvSpPr>
          <p:cNvPr id="74" name="Slide Number Placeholder 2">
            <a:extLst>
              <a:ext uri="{FF2B5EF4-FFF2-40B4-BE49-F238E27FC236}">
                <a16:creationId xmlns="" xmlns:a16="http://schemas.microsoft.com/office/drawing/2014/main" id="{53975291-0C09-44AB-9537-7445AD7F7139}"/>
              </a:ext>
            </a:extLst>
          </p:cNvPr>
          <p:cNvSpPr txBox="1">
            <a:spLocks/>
          </p:cNvSpPr>
          <p:nvPr/>
        </p:nvSpPr>
        <p:spPr bwMode="auto">
          <a:xfrm>
            <a:off x="11664619" y="6597353"/>
            <a:ext cx="58631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defTabSz="4572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defRPr sz="1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F9F4DF04-2477-4E9C-9C9F-121B3BAE2718}" type="slidenum">
              <a:rPr lang="ru-RU" altLang="ru-RU" sz="1500" b="1">
                <a:solidFill>
                  <a:schemeClr val="bg1"/>
                </a:solidFill>
                <a:latin typeface="Arial Narrow" panose="020B0606020202030204" pitchFamily="34" charset="0"/>
              </a:rPr>
              <a:pPr algn="r" eaLnBrk="1" hangingPunct="1"/>
              <a:t>3</a:t>
            </a:fld>
            <a:endParaRPr lang="ru-RU" altLang="ru-RU" sz="15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527381" y="-33786"/>
            <a:ext cx="11664619" cy="504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endParaRPr lang="ru-RU" sz="3200" b="1" dirty="0" smtClean="0">
              <a:solidFill>
                <a:srgbClr val="FF0000"/>
              </a:solidFill>
              <a:latin typeface="Corbel" pitchFamily="34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</a:tabLst>
            </a:pPr>
            <a:endParaRPr lang="ru-RU" sz="3200" b="1" dirty="0" smtClean="0">
              <a:solidFill>
                <a:srgbClr val="FF0000"/>
              </a:solidFill>
              <a:latin typeface="Corbel" pitchFamily="34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</a:tabLst>
            </a:pPr>
            <a:endParaRPr lang="ru-RU" sz="3200" b="1" dirty="0" smtClean="0">
              <a:solidFill>
                <a:srgbClr val="FF0000"/>
              </a:solidFill>
              <a:latin typeface="Corbel" pitchFamily="34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</a:tabLst>
            </a:pPr>
            <a:endParaRPr lang="ru-RU" sz="3200" b="1" dirty="0" smtClean="0">
              <a:solidFill>
                <a:srgbClr val="FF0000"/>
              </a:solidFill>
              <a:latin typeface="Corbel" pitchFamily="34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</a:tabLst>
            </a:pPr>
            <a:endParaRPr lang="ru-RU" sz="3200" b="1" dirty="0" smtClean="0">
              <a:solidFill>
                <a:srgbClr val="FF0000"/>
              </a:solidFill>
              <a:latin typeface="Corbel" pitchFamily="34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</a:tabLst>
            </a:pPr>
            <a:endParaRPr lang="ru-RU" sz="3200" b="1" dirty="0" smtClean="0">
              <a:solidFill>
                <a:srgbClr val="FF0000"/>
              </a:solidFill>
              <a:latin typeface="Corbel" pitchFamily="34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</a:tabLst>
            </a:pPr>
            <a:endParaRPr lang="ru-RU" sz="3200" b="1" dirty="0" smtClean="0">
              <a:solidFill>
                <a:srgbClr val="FF0000"/>
              </a:solidFill>
              <a:latin typeface="Corbel" pitchFamily="34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</a:tabLst>
            </a:pPr>
            <a:endParaRPr lang="ru-RU" sz="3200" b="1" dirty="0" smtClean="0">
              <a:solidFill>
                <a:srgbClr val="FF0000"/>
              </a:solidFill>
              <a:latin typeface="Corbel" pitchFamily="34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</a:tabLst>
            </a:pPr>
            <a:endParaRPr lang="ru-RU" sz="3200" b="1" dirty="0" smtClean="0">
              <a:solidFill>
                <a:srgbClr val="FF0000"/>
              </a:solidFill>
              <a:latin typeface="Corbel" pitchFamily="34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</a:tabLst>
            </a:pPr>
            <a:endParaRPr lang="ru-RU" sz="3200" b="1" dirty="0" smtClean="0">
              <a:solidFill>
                <a:srgbClr val="FF0000"/>
              </a:solidFill>
              <a:latin typeface="Corbel" pitchFamily="34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</a:tabLst>
            </a:pPr>
            <a:endParaRPr lang="ru-RU" sz="3200" b="1" dirty="0" smtClean="0">
              <a:solidFill>
                <a:srgbClr val="FF0000"/>
              </a:solidFill>
              <a:latin typeface="Corbel" pitchFamily="34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</a:tabLst>
            </a:pPr>
            <a:endParaRPr lang="ru-RU" sz="3200" b="1" dirty="0" smtClean="0">
              <a:solidFill>
                <a:srgbClr val="FF0000"/>
              </a:solidFill>
              <a:latin typeface="Corbel" pitchFamily="34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</a:tabLst>
            </a:pPr>
            <a:endParaRPr lang="ru-RU" sz="3200" b="1" dirty="0" smtClean="0">
              <a:solidFill>
                <a:srgbClr val="FF0000"/>
              </a:solidFill>
              <a:latin typeface="Corbel" pitchFamily="34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</a:tabLst>
            </a:pPr>
            <a:endParaRPr lang="ru-RU" sz="3200" b="1" dirty="0" smtClean="0">
              <a:solidFill>
                <a:srgbClr val="FF0000"/>
              </a:solidFill>
              <a:latin typeface="Corbel" pitchFamily="34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</a:tabLst>
            </a:pPr>
            <a:endParaRPr lang="ru-RU" sz="3200" b="1" dirty="0" smtClean="0">
              <a:solidFill>
                <a:srgbClr val="FF0000"/>
              </a:solidFill>
              <a:latin typeface="Corbel" pitchFamily="34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</a:tabLst>
            </a:pPr>
            <a:endParaRPr lang="ru-RU" sz="3200" b="1" dirty="0" smtClean="0">
              <a:solidFill>
                <a:srgbClr val="FF0000"/>
              </a:solidFill>
              <a:latin typeface="Corbel" pitchFamily="34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</a:tabLst>
            </a:pPr>
            <a:endParaRPr lang="ru-RU" sz="3200" b="1" dirty="0" smtClean="0">
              <a:solidFill>
                <a:srgbClr val="FF0000"/>
              </a:solidFill>
              <a:latin typeface="Corbel" pitchFamily="34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</a:tabLst>
            </a:pPr>
            <a:endParaRPr lang="ru-RU" sz="3200" b="1" dirty="0" smtClean="0">
              <a:solidFill>
                <a:srgbClr val="FF0000"/>
              </a:solidFill>
              <a:latin typeface="Corbel" pitchFamily="34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</a:tabLst>
            </a:pPr>
            <a:endParaRPr lang="ru-RU" sz="3200" b="1" dirty="0" smtClean="0">
              <a:solidFill>
                <a:srgbClr val="FF0000"/>
              </a:solidFill>
              <a:latin typeface="Corbel" pitchFamily="34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</a:tabLst>
            </a:pPr>
            <a:endParaRPr lang="ru-RU" sz="3200" b="1" dirty="0" smtClean="0">
              <a:solidFill>
                <a:srgbClr val="FF0000"/>
              </a:solidFill>
              <a:latin typeface="Corbel" pitchFamily="34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</a:tabLst>
            </a:pPr>
            <a:endParaRPr lang="ru-RU" sz="3200" b="1" dirty="0" smtClean="0">
              <a:solidFill>
                <a:srgbClr val="FF0000"/>
              </a:solidFill>
              <a:latin typeface="Corbel" pitchFamily="34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</a:tabLst>
            </a:pPr>
            <a:endParaRPr lang="ru-RU" sz="3200" b="1" dirty="0" smtClean="0">
              <a:solidFill>
                <a:srgbClr val="FF0000"/>
              </a:solidFill>
              <a:latin typeface="Corbel" pitchFamily="34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</a:tabLst>
            </a:pPr>
            <a:endParaRPr lang="ru-RU" sz="3200" b="1" dirty="0">
              <a:solidFill>
                <a:srgbClr val="FF0000"/>
              </a:solidFill>
              <a:latin typeface="Corbel" pitchFamily="34" charset="0"/>
              <a:cs typeface="Times New Roman" pitchFamily="16" charset="0"/>
            </a:endParaRPr>
          </a:p>
        </p:txBody>
      </p:sp>
      <p:sp>
        <p:nvSpPr>
          <p:cNvPr id="4103" name="AutoShape 7" descr="https://png.pngtree.com/png-clipart/20200225/original/pngtree-office-checklist-icon-business-checklist-survey-test-icon-png-image_5279815.jpg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20" name="AutoShape 24" descr="https://etu.ru/assets/cache/images/Faculty-FKTI/MO/1280x800-1-foto-k-novosti-pro-sirius.c7b.png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0" y="-6666"/>
            <a:ext cx="115686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294E97"/>
                </a:solidFill>
                <a:latin typeface="Times New Roman" pitchFamily="18" charset="0"/>
                <a:cs typeface="Times New Roman" pitchFamily="18" charset="0"/>
              </a:rPr>
              <a:t>Базовые виды спорта </a:t>
            </a:r>
            <a:r>
              <a:rPr lang="ru-RU" sz="2400" b="1" dirty="0" smtClean="0">
                <a:solidFill>
                  <a:srgbClr val="294E97"/>
                </a:solidFill>
                <a:latin typeface="Times New Roman" pitchFamily="18" charset="0"/>
                <a:cs typeface="Times New Roman" pitchFamily="18" charset="0"/>
              </a:rPr>
              <a:t>Пермского края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3" name="Таблица 7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30939776"/>
              </p:ext>
            </p:extLst>
          </p:nvPr>
        </p:nvGraphicFramePr>
        <p:xfrm>
          <a:off x="191344" y="1054328"/>
          <a:ext cx="11713300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325"/>
                <a:gridCol w="2928325"/>
                <a:gridCol w="2928325"/>
                <a:gridCol w="2928325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Corbel" pitchFamily="34" charset="0"/>
                        </a:rPr>
                        <a:t>Срок на который виды спорта включены в перечень</a:t>
                      </a:r>
                      <a:endParaRPr lang="ru-RU" sz="1800" b="1" dirty="0">
                        <a:latin typeface="Corbel" pitchFamily="34" charset="0"/>
                      </a:endParaRPr>
                    </a:p>
                  </a:txBody>
                  <a:tcPr marL="121920" marR="12192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rbel" pitchFamily="34" charset="0"/>
                        </a:rPr>
                        <a:t>Виды спорта,</a:t>
                      </a:r>
                      <a:r>
                        <a:rPr lang="ru-RU" baseline="0" dirty="0" smtClean="0">
                          <a:latin typeface="Corbel" pitchFamily="34" charset="0"/>
                        </a:rPr>
                        <a:t> включенные в программу Олимпийских игр</a:t>
                      </a:r>
                      <a:endParaRPr lang="ru-RU" dirty="0">
                        <a:latin typeface="Corbel" pitchFamily="34" charset="0"/>
                      </a:endParaRPr>
                    </a:p>
                  </a:txBody>
                  <a:tcPr marL="121920" marR="12192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latin typeface="Corbel" pitchFamily="34" charset="0"/>
                        </a:rPr>
                        <a:t>Иные виды спорта развиваемые в Пермском крае</a:t>
                      </a:r>
                      <a:endParaRPr lang="ru-RU" dirty="0">
                        <a:latin typeface="Corbel" pitchFamily="34" charset="0"/>
                      </a:endParaRPr>
                    </a:p>
                  </a:txBody>
                  <a:tcPr marL="121920" marR="12192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rbel" pitchFamily="34" charset="0"/>
                        </a:rPr>
                        <a:t>Летние </a:t>
                      </a:r>
                      <a:endParaRPr lang="ru-RU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rbe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rbel" pitchFamily="34" charset="0"/>
                        </a:rPr>
                        <a:t>Зимние</a:t>
                      </a:r>
                      <a:endParaRPr lang="ru-RU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rbel" pitchFamily="34" charset="0"/>
                      </a:endParaRPr>
                    </a:p>
                  </a:txBody>
                  <a:tcPr marL="121920" marR="12192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с 2022 до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2024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Corbel" pitchFamily="34" charset="0"/>
                        </a:rPr>
                        <a:t>Скалолазание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orbe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Corbel" pitchFamily="34" charset="0"/>
                        </a:rPr>
                        <a:t>Хоккей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orbe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Corbel" pitchFamily="34" charset="0"/>
                        </a:rPr>
                        <a:t>Спортивное ориентирование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orbel" pitchFamily="34" charset="0"/>
                      </a:endParaRPr>
                    </a:p>
                  </a:txBody>
                  <a:tcPr marL="121920" marR="121920"/>
                </a:tc>
              </a:tr>
              <a:tr h="31264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с 2022 до 2025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Corbel" pitchFamily="34" charset="0"/>
                        </a:rPr>
                        <a:t>Баскетбол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orbe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2060"/>
                        </a:solidFill>
                        <a:latin typeface="Corbe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Corbel" pitchFamily="34" charset="0"/>
                        </a:rPr>
                        <a:t>Ушу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orbel" pitchFamily="34" charset="0"/>
                      </a:endParaRPr>
                    </a:p>
                  </a:txBody>
                  <a:tcPr marL="121920" marR="121920"/>
                </a:tc>
              </a:tr>
              <a:tr h="31264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с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2022 до 2026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Corbel" pitchFamily="34" charset="0"/>
                        </a:rPr>
                        <a:t>Бокс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Corbel" pitchFamily="34" charset="0"/>
                        </a:rPr>
                        <a:t>Дзюдо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Corbel" pitchFamily="34" charset="0"/>
                        </a:rPr>
                        <a:t>Легкая атлетика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Corbel" pitchFamily="34" charset="0"/>
                        </a:rPr>
                        <a:t>Плавание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Corbel" pitchFamily="34" charset="0"/>
                        </a:rPr>
                        <a:t>Спортивная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latin typeface="Corbel" pitchFamily="34" charset="0"/>
                        </a:rPr>
                        <a:t> борьба</a:t>
                      </a:r>
                    </a:p>
                    <a:p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latin typeface="Corbel" pitchFamily="34" charset="0"/>
                        </a:rPr>
                        <a:t>Футбол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orbe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Corbel" pitchFamily="34" charset="0"/>
                        </a:rPr>
                        <a:t>Биатлон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Corbel" pitchFamily="34" charset="0"/>
                        </a:rPr>
                        <a:t>Конькобежный спорт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Corbel" pitchFamily="34" charset="0"/>
                        </a:rPr>
                        <a:t>Лыжное двоеборье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Corbel" pitchFamily="34" charset="0"/>
                        </a:rPr>
                        <a:t>Лыжные гонки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Corbel" pitchFamily="34" charset="0"/>
                        </a:rPr>
                        <a:t>Прыжки на лыжах с трамплина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Corbel" pitchFamily="34" charset="0"/>
                        </a:rPr>
                        <a:t>Санный спорт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Corbel" pitchFamily="34" charset="0"/>
                        </a:rPr>
                        <a:t>Фигурное катание на коньках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Corbel" pitchFamily="34" charset="0"/>
                        </a:rPr>
                        <a:t>Фристайл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orbe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Corbel" pitchFamily="34" charset="0"/>
                        </a:rPr>
                        <a:t>Киукусинкай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Corbel" pitchFamily="34" charset="0"/>
                        </a:rPr>
                        <a:t>Самбо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orbel" pitchFamily="34" charset="0"/>
                      </a:endParaRPr>
                    </a:p>
                  </a:txBody>
                  <a:tcPr marL="121920" marR="121920"/>
                </a:tc>
              </a:tr>
            </a:tbl>
          </a:graphicData>
        </a:graphic>
      </p:graphicFrame>
      <p:sp>
        <p:nvSpPr>
          <p:cNvPr id="69" name="TextBox 68"/>
          <p:cNvSpPr txBox="1"/>
          <p:nvPr/>
        </p:nvSpPr>
        <p:spPr>
          <a:xfrm>
            <a:off x="3503712" y="5445224"/>
            <a:ext cx="8448939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Corbel" pitchFamily="34" charset="0"/>
                <a:cs typeface="Times New Roman" pitchFamily="18" charset="0"/>
              </a:rPr>
              <a:t>Всего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21 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Corbel" pitchFamily="34" charset="0"/>
                <a:cs typeface="Times New Roman" pitchFamily="18" charset="0"/>
              </a:rPr>
              <a:t>вид спорта</a:t>
            </a:r>
            <a:endParaRPr lang="ru-RU" sz="3600" b="1" dirty="0">
              <a:solidFill>
                <a:schemeClr val="bg2">
                  <a:lumMod val="10000"/>
                </a:schemeClr>
              </a:solidFill>
              <a:latin typeface="Corbel" pitchFamily="34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31211" y="429172"/>
            <a:ext cx="80557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утверждены</a:t>
            </a:r>
            <a:r>
              <a:rPr lang="ru-RU" sz="2400" b="1" dirty="0" smtClean="0">
                <a:solidFill>
                  <a:srgbClr val="294E9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приказом  Минспорта РФ от 23.06.2022 № 533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subTitle"/>
          </p:nvPr>
        </p:nvSpPr>
        <p:spPr>
          <a:xfrm>
            <a:off x="263352" y="1196752"/>
            <a:ext cx="11462584" cy="448877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294E97"/>
                </a:solidFill>
                <a:latin typeface="Times New Roman" pitchFamily="18" charset="0"/>
                <a:cs typeface="Times New Roman" pitchFamily="18" charset="0"/>
              </a:rPr>
              <a:t>Базовые виды спорта</a:t>
            </a:r>
            <a:r>
              <a:rPr lang="ru-RU" sz="3600" b="1" dirty="0">
                <a:solidFill>
                  <a:srgbClr val="294E97"/>
                </a:solidFill>
                <a:latin typeface="Calibri Light" pitchFamily="34" charset="0"/>
              </a:rPr>
              <a:t/>
            </a:r>
            <a:br>
              <a:rPr lang="ru-RU" sz="3600" b="1" dirty="0">
                <a:solidFill>
                  <a:srgbClr val="294E97"/>
                </a:solidFill>
                <a:latin typeface="Calibri Light" pitchFamily="34" charset="0"/>
              </a:rPr>
            </a:br>
            <a:r>
              <a:rPr lang="ru-RU" sz="3200" dirty="0" smtClean="0">
                <a:solidFill>
                  <a:srgbClr val="294E97"/>
                </a:solidFill>
                <a:latin typeface="Times New Roman" pitchFamily="18" charset="0"/>
                <a:cs typeface="Times New Roman" pitchFamily="18" charset="0"/>
              </a:rPr>
              <a:t>Порядок утверждения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/>
          </a:p>
        </p:txBody>
      </p:sp>
      <p:pic>
        <p:nvPicPr>
          <p:cNvPr id="3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0123568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36507" y="2505455"/>
            <a:ext cx="3555492" cy="4352544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subTitle"/>
          </p:nvPr>
        </p:nvSpPr>
        <p:spPr>
          <a:xfrm>
            <a:off x="263352" y="980728"/>
            <a:ext cx="11462584" cy="448877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rgbClr val="294E97"/>
                </a:solidFill>
                <a:latin typeface="Times New Roman" pitchFamily="18" charset="0"/>
                <a:cs typeface="Times New Roman" pitchFamily="18" charset="0"/>
              </a:rPr>
              <a:t>Образцы документов</a:t>
            </a:r>
            <a:r>
              <a:rPr lang="ru-RU" sz="3600" b="1" dirty="0">
                <a:solidFill>
                  <a:srgbClr val="294E97"/>
                </a:solidFill>
                <a:latin typeface="Calibri Light" pitchFamily="34" charset="0"/>
              </a:rPr>
              <a:t/>
            </a:r>
            <a:br>
              <a:rPr lang="ru-RU" sz="3600" b="1" dirty="0">
                <a:solidFill>
                  <a:srgbClr val="294E97"/>
                </a:solidFill>
                <a:latin typeface="Calibri Light" pitchFamily="34" charset="0"/>
              </a:rPr>
            </a:br>
            <a:r>
              <a:rPr lang="ru-RU" sz="3200" dirty="0">
                <a:solidFill>
                  <a:srgbClr val="294E97"/>
                </a:solidFill>
                <a:latin typeface="Times New Roman" pitchFamily="18" charset="0"/>
                <a:cs typeface="Times New Roman" pitchFamily="18" charset="0"/>
              </a:rPr>
              <a:t>для представления в Комиссию Минспорта России по формированию перечня базовых видов спорта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00123568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480" y="-27384"/>
            <a:ext cx="10972080" cy="1249920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294E97"/>
                </a:solidFill>
                <a:latin typeface="Times New Roman" pitchFamily="18" charset="0"/>
                <a:cs typeface="Times New Roman" pitchFamily="18" charset="0"/>
              </a:rPr>
              <a:t>ОСНОВНЫЕ ПРАВИЛА ПОДАЧИ ДОКУМЕНТОВ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695400" y="2132856"/>
            <a:ext cx="10585176" cy="3672408"/>
          </a:xfrm>
          <a:noFill/>
        </p:spPr>
        <p:txBody>
          <a:bodyPr/>
          <a:lstStyle/>
          <a:p>
            <a:pPr algn="ctr" eaLnBrk="1" hangingPunct="1">
              <a:buFont typeface="Arial" charset="0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все документы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сканируются в формате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PDF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централизованно направляются с электронной почты органа исполнительной власти субъекта Российской Федерации в сфере физической культуры и спорта</a:t>
            </a:r>
          </a:p>
          <a:p>
            <a:pPr algn="ctr" eaLnBrk="1" hangingPunct="1">
              <a:buFont typeface="Arial" charset="0"/>
              <a:buChar char="•"/>
            </a:pPr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документы на бумажном носителе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НАПРАВЛЯТЬ НЕ НУЖНО!</a:t>
            </a:r>
          </a:p>
          <a:p>
            <a:pPr algn="ctr" eaLnBrk="1" hangingPunct="1">
              <a:buFont typeface="Arial" charset="0"/>
              <a:buChar char="•"/>
            </a:pP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документы представляются по электронному адресу: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voinova_ov@fcpsr.ru.</a:t>
            </a:r>
          </a:p>
          <a:p>
            <a:pPr algn="ctr" eaLnBrk="1" hangingPunct="1">
              <a:buClrTx/>
              <a:buFontTx/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за сбор документов от ФГБУ ФЦПСР –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Войнова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Ольга Владимировна </a:t>
            </a:r>
          </a:p>
          <a:p>
            <a:pPr algn="ctr" eaLnBrk="1" hangingPunct="1">
              <a:buClrTx/>
              <a:buFontTx/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тел. 8-499-941-13-40, 8-499-941-13-01 (доб. 552)</a:t>
            </a:r>
          </a:p>
          <a:p>
            <a:pPr algn="ctr" eaLnBrk="1" hangingPunct="1">
              <a:buClrTx/>
              <a:buFontTx/>
              <a:buNone/>
            </a:pP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ClrTx/>
              <a:buFontTx/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 отправке письма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ОБЯЗАТЕЛЬНО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указать:</a:t>
            </a:r>
          </a:p>
          <a:p>
            <a:pPr algn="ctr" eaLnBrk="1" hangingPunct="1">
              <a:buClrTx/>
              <a:buFontTx/>
              <a:buNone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Тему письма « Субъект, базовые виды спорта»</a:t>
            </a:r>
          </a:p>
          <a:p>
            <a:pPr marL="285750" indent="-285750" algn="ctr" eaLnBrk="1" hangingPunct="1">
              <a:buClrTx/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самом письме указать, на какой вид(ы) представлены документы (перечислить все виды спорта)</a:t>
            </a:r>
          </a:p>
          <a:p>
            <a:pPr marL="285750" indent="-285750" algn="ctr" eaLnBrk="1" hangingPunct="1">
              <a:buClrTx/>
              <a:buFontTx/>
              <a:buChar char="-"/>
            </a:pP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ФИО, телефон, эл. почта контактного лица (для связи в случае необходимости)!!! </a:t>
            </a:r>
          </a:p>
          <a:p>
            <a:pPr marL="285750" indent="-285750" algn="ctr" eaLnBrk="1" hangingPunct="1">
              <a:buClrTx/>
              <a:buFontTx/>
              <a:buChar char="-"/>
            </a:pP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 eaLnBrk="1" hangingPunct="1">
              <a:buClrTx/>
              <a:buFontTx/>
              <a:buChar char="-"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ClrTx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ПРИЕМ ДОКУМЕНТОВ ДО 1 ИЮНЯ ЕЖЕГОДНО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 eaLnBrk="1" hangingPunct="1">
              <a:buClrTx/>
              <a:buFontTx/>
              <a:buChar char="-"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 eaLnBrk="1" hangingPunct="1">
              <a:buClrTx/>
              <a:buFontTx/>
              <a:buChar char="-"/>
            </a:pP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 eaLnBrk="1" hangingPunct="1">
              <a:buClrTx/>
              <a:buFontTx/>
              <a:buChar char="-"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8272" y="6039705"/>
            <a:ext cx="6093728" cy="81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58616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260648"/>
            <a:ext cx="10972080" cy="1249920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294E97"/>
                </a:solidFill>
                <a:latin typeface="Times New Roman" pitchFamily="18" charset="0"/>
                <a:cs typeface="Times New Roman" pitchFamily="18" charset="0"/>
              </a:rPr>
              <a:t>ПЕРЕЧЕНЬ ДОКУМЕНТОВ, ПОДАВАЕМЫХ НА КОМИССИЮ МИНСПОРТА РОССИИ ПО ФОРМИРОВАНИЮ ПЕРЕЧНЯ БАЗОВЫХ ВИДОВ СПОРТА, в соответствии с приказом Минспорта России от 25.06.2018 № 592 «О порядке утверждения перечня базовых видов спорта»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07368" y="2136646"/>
            <a:ext cx="11449272" cy="3528392"/>
          </a:xfrm>
        </p:spPr>
        <p:txBody>
          <a:bodyPr/>
          <a:lstStyle/>
          <a:p>
            <a:pPr marL="342900" indent="-342900" algn="just"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Заявка на включение в перечень, подписанная руководителем органа исполнительной власти субъекта РФ в области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ФКиС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или уполномоченным им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лицом;</a:t>
            </a:r>
          </a:p>
          <a:p>
            <a:pPr marL="342900" indent="-342900" algn="just"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Справка по виду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спорта;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Копии протоколов официальных всероссийских спортивных соревнований за последние 2 года;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Копия распорядительных актов ОИВ субъекта РФ, утверждающих спортивную сборную команду субъекта по виду спорта, включаемому в перечень;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Копия списка кандидатов в спортивную сборную команду РФ по виду спорта, включаемому в перечень;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Копии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распорядительных актов 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приеме на обучение по дополнительной образовательной программе спортивной подготовки по виду спорта, лиц, в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отношении которых представлены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документы;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Сведения о лицах, проходивших спортивную подготовку в организациях за последние 2 года, состоящих в трудовых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отношениях с профессиональными спортивными клубами и принявших участие в профессиональных спортивных соревнованиях по командным игровым видам спорта (при наличии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Копии документов, подтверждающих участие в Спартакиаде</a:t>
            </a:r>
          </a:p>
          <a:p>
            <a:pPr algn="just"/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ject 3"/>
          <p:cNvPicPr/>
          <p:nvPr/>
        </p:nvPicPr>
        <p:blipFill>
          <a:blip r:embed="rId2" cstate="print"/>
          <a:srcRect l="1911" r="3495" b="27334"/>
          <a:stretch>
            <a:fillRect/>
          </a:stretch>
        </p:blipFill>
        <p:spPr>
          <a:xfrm flipV="1">
            <a:off x="5063208" y="5445224"/>
            <a:ext cx="7128792" cy="141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20705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4680" y="0"/>
            <a:ext cx="7299672" cy="790488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294E97"/>
                </a:solidFill>
                <a:latin typeface="Times New Roman" pitchFamily="18" charset="0"/>
                <a:cs typeface="Times New Roman" pitchFamily="18" charset="0"/>
              </a:rPr>
              <a:t>ЗАЯВКА НА ВКЛЮЧЕНИЕ В ПЕРЕЧЕНЬ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623392" y="836712"/>
            <a:ext cx="7416824" cy="1080120"/>
          </a:xfrm>
        </p:spPr>
        <p:txBody>
          <a:bodyPr/>
          <a:lstStyle/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Необходимо указать все виды спорта, на которые готовится пакет документов,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в одной заявке. </a:t>
            </a:r>
          </a:p>
          <a:p>
            <a:pPr marL="342900" indent="-342900" algn="just"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28248" y="1052736"/>
            <a:ext cx="3371192" cy="47525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7408" y="2031644"/>
            <a:ext cx="669674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   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указывайте номер и ФИО исполнителя!!! </a:t>
            </a:r>
          </a:p>
          <a:p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847528" y="2420888"/>
            <a:ext cx="9891960" cy="986789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2400" b="1" kern="0" dirty="0" smtClean="0">
                <a:solidFill>
                  <a:srgbClr val="294E97"/>
                </a:solidFill>
                <a:latin typeface="Times New Roman" pitchFamily="18" charset="0"/>
                <a:cs typeface="Times New Roman" pitchFamily="18" charset="0"/>
              </a:rPr>
              <a:t>СПРАВКА ПО ВИДУ СПОРТА</a:t>
            </a:r>
            <a:endParaRPr lang="ru-RU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5400" y="4149080"/>
            <a:ext cx="7696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Заверяется подписью руководителя</a:t>
            </a:r>
          </a:p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региональной федерации по виду спорта</a:t>
            </a:r>
            <a:endParaRPr lang="ru-RU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5400" y="3356992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КАЖДОГО ВИДА СПОРТА – ОТДЕЛЬНАЯ СПРАВКА!!!!!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object 2"/>
          <p:cNvPicPr/>
          <p:nvPr/>
        </p:nvPicPr>
        <p:blipFill>
          <a:blip r:embed="rId3" cstate="print"/>
          <a:srcRect t="69950"/>
          <a:stretch>
            <a:fillRect/>
          </a:stretch>
        </p:blipFill>
        <p:spPr>
          <a:xfrm>
            <a:off x="0" y="4797152"/>
            <a:ext cx="12192000" cy="2060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7776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3473"/>
            <a:ext cx="10972080" cy="1249920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294E97"/>
                </a:solidFill>
                <a:latin typeface="Times New Roman" pitchFamily="18" charset="0"/>
                <a:cs typeface="Times New Roman" pitchFamily="18" charset="0"/>
              </a:rPr>
              <a:t>ФОРМИРОВАНИЕ ПАПКИ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2285694" y="3501008"/>
            <a:ext cx="6840760" cy="64807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!!!!!НА КАЖДЫЙ ВИД СПОРТА – ОТДЕЛЬНАЯ ПАПКА!!!!!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79689" y="1650543"/>
            <a:ext cx="1512168" cy="132937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030" y="1650543"/>
            <a:ext cx="1143467" cy="1203649"/>
          </a:xfrm>
          <a:prstGeom prst="rect">
            <a:avLst/>
          </a:prstGeom>
        </p:spPr>
      </p:pic>
      <p:sp>
        <p:nvSpPr>
          <p:cNvPr id="8" name="Стрелка вправо 7"/>
          <p:cNvSpPr/>
          <p:nvPr/>
        </p:nvSpPr>
        <p:spPr>
          <a:xfrm>
            <a:off x="1703512" y="2161179"/>
            <a:ext cx="504056" cy="182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647728" y="2161179"/>
            <a:ext cx="504056" cy="182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flipV="1">
            <a:off x="8472264" y="2148452"/>
            <a:ext cx="504056" cy="2078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47671" y="2013359"/>
            <a:ext cx="1361009" cy="427294"/>
          </a:xfrm>
          <a:prstGeom prst="rect">
            <a:avLst/>
          </a:prstGeom>
        </p:spPr>
      </p:pic>
      <p:pic>
        <p:nvPicPr>
          <p:cNvPr id="1026" name="Picture 2" descr="C:\Users\voinova_ov\Desktop\123445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03123" y="1809909"/>
            <a:ext cx="2540492" cy="1042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Стрелка вправо 21"/>
          <p:cNvSpPr/>
          <p:nvPr/>
        </p:nvSpPr>
        <p:spPr>
          <a:xfrm flipV="1">
            <a:off x="6743615" y="2123092"/>
            <a:ext cx="504056" cy="2078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C:\Users\voinova_ov\Desktop\2568746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67505" y="1568920"/>
            <a:ext cx="3024561" cy="171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object 4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519936" y="5157192"/>
            <a:ext cx="1703512" cy="1512168"/>
          </a:xfrm>
          <a:prstGeom prst="rect">
            <a:avLst/>
          </a:prstGeom>
        </p:spPr>
      </p:pic>
      <p:grpSp>
        <p:nvGrpSpPr>
          <p:cNvPr id="14" name="Group 10408"/>
          <p:cNvGrpSpPr>
            <a:grpSpLocks/>
          </p:cNvGrpSpPr>
          <p:nvPr/>
        </p:nvGrpSpPr>
        <p:grpSpPr bwMode="auto">
          <a:xfrm>
            <a:off x="10488488" y="5373216"/>
            <a:ext cx="1174180" cy="1224136"/>
            <a:chOff x="0" y="0"/>
            <a:chExt cx="1246805" cy="1282985"/>
          </a:xfrm>
        </p:grpSpPr>
        <p:sp>
          <p:nvSpPr>
            <p:cNvPr id="16" name="Shape 4585"/>
            <p:cNvSpPr>
              <a:spLocks/>
            </p:cNvSpPr>
            <p:nvPr/>
          </p:nvSpPr>
          <p:spPr bwMode="auto">
            <a:xfrm>
              <a:off x="469021" y="701499"/>
              <a:ext cx="397827" cy="153314"/>
            </a:xfrm>
            <a:custGeom>
              <a:avLst/>
              <a:gdLst>
                <a:gd name="T0" fmla="*/ 0 w 397827"/>
                <a:gd name="T1" fmla="*/ 0 h 153314"/>
                <a:gd name="T2" fmla="*/ 397827 w 397827"/>
                <a:gd name="T3" fmla="*/ 153314 h 153314"/>
              </a:gdLst>
              <a:ahLst/>
              <a:cxnLst>
                <a:cxn ang="0">
                  <a:pos x="42558" y="0"/>
                </a:cxn>
                <a:cxn ang="0">
                  <a:pos x="388531" y="6680"/>
                </a:cxn>
                <a:cxn ang="0">
                  <a:pos x="397827" y="94983"/>
                </a:cxn>
                <a:cxn ang="0">
                  <a:pos x="356438" y="117208"/>
                </a:cxn>
                <a:cxn ang="0">
                  <a:pos x="86932" y="148527"/>
                </a:cxn>
                <a:cxn ang="0">
                  <a:pos x="2121" y="120485"/>
                </a:cxn>
                <a:cxn ang="0">
                  <a:pos x="42558" y="0"/>
                </a:cxn>
              </a:cxnLst>
              <a:rect l="T0" t="T1" r="T2" b="T3"/>
              <a:pathLst>
                <a:path w="397827" h="153314">
                  <a:moveTo>
                    <a:pt x="42558" y="0"/>
                  </a:moveTo>
                  <a:lnTo>
                    <a:pt x="388531" y="6680"/>
                  </a:lnTo>
                  <a:lnTo>
                    <a:pt x="397827" y="94983"/>
                  </a:lnTo>
                  <a:lnTo>
                    <a:pt x="356438" y="117208"/>
                  </a:lnTo>
                  <a:cubicBezTo>
                    <a:pt x="356438" y="117208"/>
                    <a:pt x="119164" y="143726"/>
                    <a:pt x="86932" y="148527"/>
                  </a:cubicBezTo>
                  <a:cubicBezTo>
                    <a:pt x="54699" y="153314"/>
                    <a:pt x="4254" y="151409"/>
                    <a:pt x="2121" y="120485"/>
                  </a:cubicBezTo>
                  <a:cubicBezTo>
                    <a:pt x="0" y="89560"/>
                    <a:pt x="42558" y="0"/>
                    <a:pt x="42558" y="0"/>
                  </a:cubicBezTo>
                  <a:close/>
                </a:path>
              </a:pathLst>
            </a:custGeom>
            <a:solidFill>
              <a:srgbClr val="FFA18C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Shape 4586"/>
            <p:cNvSpPr>
              <a:spLocks/>
            </p:cNvSpPr>
            <p:nvPr/>
          </p:nvSpPr>
          <p:spPr bwMode="auto">
            <a:xfrm>
              <a:off x="825457" y="708179"/>
              <a:ext cx="117488" cy="179311"/>
            </a:xfrm>
            <a:custGeom>
              <a:avLst/>
              <a:gdLst>
                <a:gd name="T0" fmla="*/ 32093 w 117488"/>
                <a:gd name="T1" fmla="*/ 0 h 179311"/>
                <a:gd name="T2" fmla="*/ 32093 w 117488"/>
                <a:gd name="T3" fmla="*/ 0 h 179311"/>
                <a:gd name="T4" fmla="*/ 85001 w 117488"/>
                <a:gd name="T5" fmla="*/ 11633 h 179311"/>
                <a:gd name="T6" fmla="*/ 98438 w 117488"/>
                <a:gd name="T7" fmla="*/ 25807 h 179311"/>
                <a:gd name="T8" fmla="*/ 117488 w 117488"/>
                <a:gd name="T9" fmla="*/ 45898 h 179311"/>
                <a:gd name="T10" fmla="*/ 88011 w 117488"/>
                <a:gd name="T11" fmla="*/ 75184 h 179311"/>
                <a:gd name="T12" fmla="*/ 89370 w 117488"/>
                <a:gd name="T13" fmla="*/ 110528 h 179311"/>
                <a:gd name="T14" fmla="*/ 90741 w 117488"/>
                <a:gd name="T15" fmla="*/ 145872 h 179311"/>
                <a:gd name="T16" fmla="*/ 79794 w 117488"/>
                <a:gd name="T17" fmla="*/ 179311 h 179311"/>
                <a:gd name="T18" fmla="*/ 59766 w 117488"/>
                <a:gd name="T19" fmla="*/ 176428 h 179311"/>
                <a:gd name="T20" fmla="*/ 39726 w 117488"/>
                <a:gd name="T21" fmla="*/ 173546 h 179311"/>
                <a:gd name="T22" fmla="*/ 36957 w 117488"/>
                <a:gd name="T23" fmla="*/ 157506 h 179311"/>
                <a:gd name="T24" fmla="*/ 33515 w 117488"/>
                <a:gd name="T25" fmla="*/ 143828 h 179311"/>
                <a:gd name="T26" fmla="*/ 28194 w 117488"/>
                <a:gd name="T27" fmla="*/ 122695 h 179311"/>
                <a:gd name="T28" fmla="*/ 0 w 117488"/>
                <a:gd name="T29" fmla="*/ 110528 h 179311"/>
                <a:gd name="T30" fmla="*/ 0 w 117488"/>
                <a:gd name="T31" fmla="*/ 110528 h 179311"/>
                <a:gd name="T32" fmla="*/ 0 w 117488"/>
                <a:gd name="T33" fmla="*/ 110528 h 179311"/>
                <a:gd name="T34" fmla="*/ 18288 w 117488"/>
                <a:gd name="T35" fmla="*/ 81597 h 179311"/>
                <a:gd name="T36" fmla="*/ 23940 w 117488"/>
                <a:gd name="T37" fmla="*/ 73381 h 179311"/>
                <a:gd name="T38" fmla="*/ 36995 w 117488"/>
                <a:gd name="T39" fmla="*/ 54420 h 179311"/>
                <a:gd name="T40" fmla="*/ 32093 w 117488"/>
                <a:gd name="T41" fmla="*/ 0 h 179311"/>
                <a:gd name="T42" fmla="*/ 32093 w 117488"/>
                <a:gd name="T43" fmla="*/ 0 h 179311"/>
                <a:gd name="T44" fmla="*/ 0 w 117488"/>
                <a:gd name="T45" fmla="*/ 0 h 179311"/>
                <a:gd name="T46" fmla="*/ 117488 w 117488"/>
                <a:gd name="T47" fmla="*/ 179311 h 179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T44" t="T45" r="T46" b="T47"/>
              <a:pathLst>
                <a:path w="117488" h="179311">
                  <a:moveTo>
                    <a:pt x="32093" y="0"/>
                  </a:moveTo>
                  <a:cubicBezTo>
                    <a:pt x="32093" y="0"/>
                    <a:pt x="85001" y="11633"/>
                    <a:pt x="98438" y="25807"/>
                  </a:cubicBezTo>
                  <a:cubicBezTo>
                    <a:pt x="117488" y="45898"/>
                    <a:pt x="88011" y="75184"/>
                    <a:pt x="89370" y="110528"/>
                  </a:cubicBezTo>
                  <a:cubicBezTo>
                    <a:pt x="90741" y="145872"/>
                    <a:pt x="79794" y="179311"/>
                    <a:pt x="59766" y="176428"/>
                  </a:cubicBezTo>
                  <a:cubicBezTo>
                    <a:pt x="39726" y="173546"/>
                    <a:pt x="36957" y="157506"/>
                    <a:pt x="33515" y="143828"/>
                  </a:cubicBezTo>
                  <a:cubicBezTo>
                    <a:pt x="28194" y="122695"/>
                    <a:pt x="0" y="110528"/>
                    <a:pt x="0" y="110528"/>
                  </a:cubicBezTo>
                  <a:cubicBezTo>
                    <a:pt x="0" y="110528"/>
                    <a:pt x="18288" y="81597"/>
                    <a:pt x="23940" y="73381"/>
                  </a:cubicBezTo>
                  <a:close/>
                </a:path>
              </a:pathLst>
            </a:custGeom>
            <a:solidFill>
              <a:srgbClr val="4091D9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Shape 4587"/>
            <p:cNvSpPr>
              <a:spLocks/>
            </p:cNvSpPr>
            <p:nvPr/>
          </p:nvSpPr>
          <p:spPr bwMode="auto">
            <a:xfrm>
              <a:off x="415884" y="687503"/>
              <a:ext cx="388366" cy="507090"/>
            </a:xfrm>
            <a:custGeom>
              <a:avLst/>
              <a:gdLst>
                <a:gd name="T0" fmla="*/ 0 w 388366"/>
                <a:gd name="T1" fmla="*/ 0 h 507090"/>
                <a:gd name="T2" fmla="*/ 388366 w 388366"/>
                <a:gd name="T3" fmla="*/ 507090 h 507090"/>
              </a:gdLst>
              <a:ahLst/>
              <a:cxnLst>
                <a:cxn ang="0">
                  <a:pos x="297573" y="1787"/>
                </a:cxn>
                <a:cxn ang="0">
                  <a:pos x="388366" y="71557"/>
                </a:cxn>
                <a:cxn ang="0">
                  <a:pos x="242519" y="197274"/>
                </a:cxn>
                <a:cxn ang="0">
                  <a:pos x="182626" y="333215"/>
                </a:cxn>
                <a:cxn ang="0">
                  <a:pos x="59487" y="507090"/>
                </a:cxn>
                <a:cxn ang="0">
                  <a:pos x="0" y="472305"/>
                </a:cxn>
                <a:cxn ang="0">
                  <a:pos x="91440" y="272991"/>
                </a:cxn>
                <a:cxn ang="0">
                  <a:pos x="168237" y="94061"/>
                </a:cxn>
                <a:cxn ang="0">
                  <a:pos x="227622" y="20681"/>
                </a:cxn>
                <a:cxn ang="0">
                  <a:pos x="297573" y="1787"/>
                </a:cxn>
              </a:cxnLst>
              <a:rect l="T0" t="T1" r="T2" b="T3"/>
              <a:pathLst>
                <a:path w="388366" h="507090">
                  <a:moveTo>
                    <a:pt x="297573" y="1787"/>
                  </a:moveTo>
                  <a:cubicBezTo>
                    <a:pt x="357726" y="7149"/>
                    <a:pt x="388366" y="71557"/>
                    <a:pt x="388366" y="71557"/>
                  </a:cubicBezTo>
                  <a:cubicBezTo>
                    <a:pt x="388366" y="71557"/>
                    <a:pt x="264059" y="174503"/>
                    <a:pt x="242519" y="197274"/>
                  </a:cubicBezTo>
                  <a:cubicBezTo>
                    <a:pt x="220993" y="220045"/>
                    <a:pt x="221425" y="257612"/>
                    <a:pt x="182626" y="333215"/>
                  </a:cubicBezTo>
                  <a:cubicBezTo>
                    <a:pt x="142761" y="410913"/>
                    <a:pt x="59487" y="507090"/>
                    <a:pt x="59487" y="507090"/>
                  </a:cubicBezTo>
                  <a:lnTo>
                    <a:pt x="0" y="472305"/>
                  </a:lnTo>
                  <a:cubicBezTo>
                    <a:pt x="0" y="472305"/>
                    <a:pt x="74409" y="315244"/>
                    <a:pt x="91440" y="272991"/>
                  </a:cubicBezTo>
                  <a:cubicBezTo>
                    <a:pt x="108458" y="230726"/>
                    <a:pt x="133998" y="142359"/>
                    <a:pt x="168237" y="94061"/>
                  </a:cubicBezTo>
                  <a:cubicBezTo>
                    <a:pt x="202476" y="45763"/>
                    <a:pt x="227622" y="20681"/>
                    <a:pt x="227622" y="20681"/>
                  </a:cubicBezTo>
                  <a:cubicBezTo>
                    <a:pt x="254191" y="4774"/>
                    <a:pt x="277521" y="0"/>
                    <a:pt x="297573" y="1787"/>
                  </a:cubicBezTo>
                  <a:close/>
                </a:path>
              </a:pathLst>
            </a:custGeom>
            <a:solidFill>
              <a:srgbClr val="FFC4B2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Shape 4588"/>
            <p:cNvSpPr>
              <a:spLocks/>
            </p:cNvSpPr>
            <p:nvPr/>
          </p:nvSpPr>
          <p:spPr bwMode="auto">
            <a:xfrm>
              <a:off x="471141" y="498713"/>
              <a:ext cx="434112" cy="282854"/>
            </a:xfrm>
            <a:custGeom>
              <a:avLst/>
              <a:gdLst>
                <a:gd name="T0" fmla="*/ 0 w 434112"/>
                <a:gd name="T1" fmla="*/ 0 h 282854"/>
                <a:gd name="T2" fmla="*/ 434112 w 434112"/>
                <a:gd name="T3" fmla="*/ 282854 h 282854"/>
              </a:gdLst>
              <a:ahLst/>
              <a:cxnLst>
                <a:cxn ang="0">
                  <a:pos x="159029" y="0"/>
                </a:cxn>
                <a:cxn ang="0">
                  <a:pos x="427736" y="72288"/>
                </a:cxn>
                <a:cxn ang="0">
                  <a:pos x="430708" y="158369"/>
                </a:cxn>
                <a:cxn ang="0">
                  <a:pos x="359347" y="282854"/>
                </a:cxn>
                <a:cxn ang="0">
                  <a:pos x="267767" y="209474"/>
                </a:cxn>
                <a:cxn ang="0">
                  <a:pos x="172364" y="209474"/>
                </a:cxn>
                <a:cxn ang="0">
                  <a:pos x="112979" y="282854"/>
                </a:cxn>
                <a:cxn ang="0">
                  <a:pos x="31928" y="261988"/>
                </a:cxn>
                <a:cxn ang="0">
                  <a:pos x="0" y="224714"/>
                </a:cxn>
                <a:cxn ang="0">
                  <a:pos x="84811" y="88379"/>
                </a:cxn>
                <a:cxn ang="0">
                  <a:pos x="159029" y="0"/>
                </a:cxn>
              </a:cxnLst>
              <a:rect l="T0" t="T1" r="T2" b="T3"/>
              <a:pathLst>
                <a:path w="434112" h="282854">
                  <a:moveTo>
                    <a:pt x="159029" y="0"/>
                  </a:moveTo>
                  <a:lnTo>
                    <a:pt x="427736" y="72288"/>
                  </a:lnTo>
                  <a:cubicBezTo>
                    <a:pt x="427736" y="72288"/>
                    <a:pt x="428917" y="117856"/>
                    <a:pt x="430708" y="158369"/>
                  </a:cubicBezTo>
                  <a:cubicBezTo>
                    <a:pt x="434112" y="235280"/>
                    <a:pt x="359347" y="282854"/>
                    <a:pt x="359347" y="282854"/>
                  </a:cubicBezTo>
                  <a:cubicBezTo>
                    <a:pt x="359347" y="282854"/>
                    <a:pt x="306438" y="236055"/>
                    <a:pt x="267767" y="209474"/>
                  </a:cubicBezTo>
                  <a:cubicBezTo>
                    <a:pt x="229095" y="182880"/>
                    <a:pt x="172364" y="209474"/>
                    <a:pt x="172364" y="209474"/>
                  </a:cubicBezTo>
                  <a:lnTo>
                    <a:pt x="112979" y="282854"/>
                  </a:lnTo>
                  <a:cubicBezTo>
                    <a:pt x="112979" y="282854"/>
                    <a:pt x="44691" y="270637"/>
                    <a:pt x="31928" y="261988"/>
                  </a:cubicBezTo>
                  <a:cubicBezTo>
                    <a:pt x="19152" y="253352"/>
                    <a:pt x="0" y="224714"/>
                    <a:pt x="0" y="224714"/>
                  </a:cubicBezTo>
                  <a:cubicBezTo>
                    <a:pt x="0" y="224714"/>
                    <a:pt x="67043" y="109271"/>
                    <a:pt x="84811" y="88379"/>
                  </a:cubicBezTo>
                  <a:cubicBezTo>
                    <a:pt x="102591" y="67488"/>
                    <a:pt x="159029" y="0"/>
                    <a:pt x="159029" y="0"/>
                  </a:cubicBezTo>
                  <a:close/>
                </a:path>
              </a:pathLst>
            </a:custGeom>
            <a:solidFill>
              <a:srgbClr val="404040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Shape 4589"/>
            <p:cNvSpPr>
              <a:spLocks/>
            </p:cNvSpPr>
            <p:nvPr/>
          </p:nvSpPr>
          <p:spPr bwMode="auto">
            <a:xfrm>
              <a:off x="206713" y="438983"/>
              <a:ext cx="130366" cy="113309"/>
            </a:xfrm>
            <a:custGeom>
              <a:avLst/>
              <a:gdLst>
                <a:gd name="T0" fmla="*/ 0 w 130366"/>
                <a:gd name="T1" fmla="*/ 0 h 113309"/>
                <a:gd name="T2" fmla="*/ 130366 w 130366"/>
                <a:gd name="T3" fmla="*/ 113309 h 113309"/>
              </a:gdLst>
              <a:ahLst/>
              <a:cxnLst>
                <a:cxn ang="0">
                  <a:pos x="97257" y="0"/>
                </a:cxn>
                <a:cxn ang="0">
                  <a:pos x="130366" y="49581"/>
                </a:cxn>
                <a:cxn ang="0">
                  <a:pos x="113347" y="72949"/>
                </a:cxn>
                <a:cxn ang="0">
                  <a:pos x="70790" y="91859"/>
                </a:cxn>
                <a:cxn ang="0">
                  <a:pos x="82486" y="67196"/>
                </a:cxn>
                <a:cxn ang="0">
                  <a:pos x="60147" y="67196"/>
                </a:cxn>
                <a:cxn ang="0">
                  <a:pos x="52705" y="91859"/>
                </a:cxn>
                <a:cxn ang="0">
                  <a:pos x="61519" y="106109"/>
                </a:cxn>
                <a:cxn ang="0">
                  <a:pos x="26099" y="102349"/>
                </a:cxn>
                <a:cxn ang="0">
                  <a:pos x="21272" y="51168"/>
                </a:cxn>
                <a:cxn ang="0">
                  <a:pos x="97257" y="0"/>
                </a:cxn>
              </a:cxnLst>
              <a:rect l="T0" t="T1" r="T2" b="T3"/>
              <a:pathLst>
                <a:path w="130366" h="113309">
                  <a:moveTo>
                    <a:pt x="97257" y="0"/>
                  </a:moveTo>
                  <a:lnTo>
                    <a:pt x="130366" y="49581"/>
                  </a:lnTo>
                  <a:cubicBezTo>
                    <a:pt x="130366" y="49581"/>
                    <a:pt x="115468" y="64503"/>
                    <a:pt x="113347" y="72949"/>
                  </a:cubicBezTo>
                  <a:cubicBezTo>
                    <a:pt x="112039" y="78156"/>
                    <a:pt x="80264" y="88544"/>
                    <a:pt x="70790" y="91859"/>
                  </a:cubicBezTo>
                  <a:cubicBezTo>
                    <a:pt x="66815" y="93256"/>
                    <a:pt x="60147" y="85446"/>
                    <a:pt x="82486" y="67196"/>
                  </a:cubicBezTo>
                  <a:cubicBezTo>
                    <a:pt x="89776" y="61239"/>
                    <a:pt x="72911" y="59728"/>
                    <a:pt x="60147" y="67196"/>
                  </a:cubicBezTo>
                  <a:cubicBezTo>
                    <a:pt x="57671" y="68631"/>
                    <a:pt x="43815" y="88583"/>
                    <a:pt x="52705" y="91859"/>
                  </a:cubicBezTo>
                  <a:cubicBezTo>
                    <a:pt x="69152" y="97930"/>
                    <a:pt x="65469" y="104343"/>
                    <a:pt x="61519" y="106109"/>
                  </a:cubicBezTo>
                  <a:cubicBezTo>
                    <a:pt x="50559" y="111023"/>
                    <a:pt x="37770" y="113309"/>
                    <a:pt x="26099" y="102349"/>
                  </a:cubicBezTo>
                  <a:cubicBezTo>
                    <a:pt x="6071" y="83515"/>
                    <a:pt x="0" y="62700"/>
                    <a:pt x="21272" y="51168"/>
                  </a:cubicBezTo>
                  <a:cubicBezTo>
                    <a:pt x="42558" y="39650"/>
                    <a:pt x="97257" y="0"/>
                    <a:pt x="97257" y="0"/>
                  </a:cubicBezTo>
                  <a:close/>
                </a:path>
              </a:pathLst>
            </a:custGeom>
            <a:solidFill>
              <a:srgbClr val="FFA18C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Shape 4590"/>
            <p:cNvSpPr>
              <a:spLocks/>
            </p:cNvSpPr>
            <p:nvPr/>
          </p:nvSpPr>
          <p:spPr bwMode="auto">
            <a:xfrm>
              <a:off x="1154577" y="495573"/>
              <a:ext cx="92227" cy="133757"/>
            </a:xfrm>
            <a:custGeom>
              <a:avLst/>
              <a:gdLst>
                <a:gd name="T0" fmla="*/ 0 w 92227"/>
                <a:gd name="T1" fmla="*/ 0 h 133757"/>
                <a:gd name="T2" fmla="*/ 92227 w 92227"/>
                <a:gd name="T3" fmla="*/ 133757 h 133757"/>
              </a:gdLst>
              <a:ahLst/>
              <a:cxnLst>
                <a:cxn ang="0">
                  <a:pos x="81724" y="0"/>
                </a:cxn>
                <a:cxn ang="0">
                  <a:pos x="92227" y="64719"/>
                </a:cxn>
                <a:cxn ang="0">
                  <a:pos x="66675" y="130988"/>
                </a:cxn>
                <a:cxn ang="0">
                  <a:pos x="52972" y="100838"/>
                </a:cxn>
                <a:cxn ang="0">
                  <a:pos x="44742" y="64719"/>
                </a:cxn>
                <a:cxn ang="0">
                  <a:pos x="21907" y="64719"/>
                </a:cxn>
                <a:cxn ang="0">
                  <a:pos x="30912" y="100241"/>
                </a:cxn>
                <a:cxn ang="0">
                  <a:pos x="5004" y="64719"/>
                </a:cxn>
                <a:cxn ang="0">
                  <a:pos x="5004" y="14783"/>
                </a:cxn>
                <a:cxn ang="0">
                  <a:pos x="81724" y="0"/>
                </a:cxn>
              </a:cxnLst>
              <a:rect l="T0" t="T1" r="T2" b="T3"/>
              <a:pathLst>
                <a:path w="92227" h="133757">
                  <a:moveTo>
                    <a:pt x="81724" y="0"/>
                  </a:moveTo>
                  <a:cubicBezTo>
                    <a:pt x="81724" y="0"/>
                    <a:pt x="92227" y="53810"/>
                    <a:pt x="92227" y="64719"/>
                  </a:cubicBezTo>
                  <a:cubicBezTo>
                    <a:pt x="92227" y="75641"/>
                    <a:pt x="73482" y="133757"/>
                    <a:pt x="66675" y="130988"/>
                  </a:cubicBezTo>
                  <a:cubicBezTo>
                    <a:pt x="59868" y="128219"/>
                    <a:pt x="51346" y="118377"/>
                    <a:pt x="52972" y="100838"/>
                  </a:cubicBezTo>
                  <a:cubicBezTo>
                    <a:pt x="54597" y="83287"/>
                    <a:pt x="53048" y="75336"/>
                    <a:pt x="44742" y="64719"/>
                  </a:cubicBezTo>
                  <a:cubicBezTo>
                    <a:pt x="36436" y="54115"/>
                    <a:pt x="22390" y="56883"/>
                    <a:pt x="21907" y="64719"/>
                  </a:cubicBezTo>
                  <a:cubicBezTo>
                    <a:pt x="21438" y="72568"/>
                    <a:pt x="42405" y="95326"/>
                    <a:pt x="30912" y="100241"/>
                  </a:cubicBezTo>
                  <a:cubicBezTo>
                    <a:pt x="19406" y="105156"/>
                    <a:pt x="10008" y="78410"/>
                    <a:pt x="5004" y="64719"/>
                  </a:cubicBezTo>
                  <a:cubicBezTo>
                    <a:pt x="0" y="51029"/>
                    <a:pt x="4458" y="28283"/>
                    <a:pt x="5004" y="14783"/>
                  </a:cubicBezTo>
                  <a:lnTo>
                    <a:pt x="81724" y="0"/>
                  </a:lnTo>
                  <a:close/>
                </a:path>
              </a:pathLst>
            </a:custGeom>
            <a:solidFill>
              <a:srgbClr val="FFC4B2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Shape 4591"/>
            <p:cNvSpPr>
              <a:spLocks/>
            </p:cNvSpPr>
            <p:nvPr/>
          </p:nvSpPr>
          <p:spPr bwMode="auto">
            <a:xfrm>
              <a:off x="277495" y="135599"/>
              <a:ext cx="960514" cy="499199"/>
            </a:xfrm>
            <a:custGeom>
              <a:avLst/>
              <a:gdLst>
                <a:gd name="T0" fmla="*/ 0 w 960514"/>
                <a:gd name="T1" fmla="*/ 0 h 499199"/>
                <a:gd name="T2" fmla="*/ 960514 w 960514"/>
                <a:gd name="T3" fmla="*/ 499199 h 499199"/>
              </a:gdLst>
              <a:ahLst/>
              <a:cxnLst>
                <a:cxn ang="0">
                  <a:pos x="471297" y="0"/>
                </a:cxn>
                <a:cxn ang="0">
                  <a:pos x="624446" y="47218"/>
                </a:cxn>
                <a:cxn ang="0">
                  <a:pos x="760540" y="128410"/>
                </a:cxn>
                <a:cxn ang="0">
                  <a:pos x="830453" y="151130"/>
                </a:cxn>
                <a:cxn ang="0">
                  <a:pos x="839711" y="178689"/>
                </a:cxn>
                <a:cxn ang="0">
                  <a:pos x="868756" y="188036"/>
                </a:cxn>
                <a:cxn ang="0">
                  <a:pos x="897484" y="231419"/>
                </a:cxn>
                <a:cxn ang="0">
                  <a:pos x="960514" y="368948"/>
                </a:cxn>
                <a:cxn ang="0">
                  <a:pos x="881990" y="379984"/>
                </a:cxn>
                <a:cxn ang="0">
                  <a:pos x="838429" y="303390"/>
                </a:cxn>
                <a:cxn ang="0">
                  <a:pos x="806513" y="257721"/>
                </a:cxn>
                <a:cxn ang="0">
                  <a:pos x="766775" y="254432"/>
                </a:cxn>
                <a:cxn ang="0">
                  <a:pos x="703593" y="226009"/>
                </a:cxn>
                <a:cxn ang="0">
                  <a:pos x="608076" y="209296"/>
                </a:cxn>
                <a:cxn ang="0">
                  <a:pos x="621373" y="293357"/>
                </a:cxn>
                <a:cxn ang="0">
                  <a:pos x="624446" y="459664"/>
                </a:cxn>
                <a:cxn ang="0">
                  <a:pos x="415214" y="469887"/>
                </a:cxn>
                <a:cxn ang="0">
                  <a:pos x="323583" y="397866"/>
                </a:cxn>
                <a:cxn ang="0">
                  <a:pos x="338544" y="379984"/>
                </a:cxn>
                <a:cxn ang="0">
                  <a:pos x="339369" y="334734"/>
                </a:cxn>
                <a:cxn ang="0">
                  <a:pos x="371704" y="278054"/>
                </a:cxn>
                <a:cxn ang="0">
                  <a:pos x="348844" y="180187"/>
                </a:cxn>
                <a:cxn ang="0">
                  <a:pos x="174498" y="321856"/>
                </a:cxn>
                <a:cxn ang="0">
                  <a:pos x="59588" y="352971"/>
                </a:cxn>
                <a:cxn ang="0">
                  <a:pos x="0" y="321970"/>
                </a:cxn>
                <a:cxn ang="0">
                  <a:pos x="89383" y="253428"/>
                </a:cxn>
                <a:cxn ang="0">
                  <a:pos x="131940" y="244158"/>
                </a:cxn>
                <a:cxn ang="0">
                  <a:pos x="170244" y="188036"/>
                </a:cxn>
                <a:cxn ang="0">
                  <a:pos x="306629" y="71565"/>
                </a:cxn>
                <a:cxn ang="0">
                  <a:pos x="403174" y="25070"/>
                </a:cxn>
                <a:cxn ang="0">
                  <a:pos x="471297" y="0"/>
                </a:cxn>
              </a:cxnLst>
              <a:rect l="T0" t="T1" r="T2" b="T3"/>
              <a:pathLst>
                <a:path w="960514" h="499199">
                  <a:moveTo>
                    <a:pt x="471297" y="0"/>
                  </a:moveTo>
                  <a:cubicBezTo>
                    <a:pt x="471297" y="0"/>
                    <a:pt x="587680" y="31953"/>
                    <a:pt x="624446" y="47218"/>
                  </a:cubicBezTo>
                  <a:cubicBezTo>
                    <a:pt x="683082" y="71565"/>
                    <a:pt x="693725" y="97409"/>
                    <a:pt x="760540" y="128410"/>
                  </a:cubicBezTo>
                  <a:cubicBezTo>
                    <a:pt x="782828" y="138760"/>
                    <a:pt x="813956" y="139293"/>
                    <a:pt x="830453" y="151130"/>
                  </a:cubicBezTo>
                  <a:cubicBezTo>
                    <a:pt x="838086" y="156604"/>
                    <a:pt x="828853" y="168377"/>
                    <a:pt x="839711" y="178689"/>
                  </a:cubicBezTo>
                  <a:cubicBezTo>
                    <a:pt x="846925" y="185534"/>
                    <a:pt x="862419" y="182093"/>
                    <a:pt x="868756" y="188036"/>
                  </a:cubicBezTo>
                  <a:cubicBezTo>
                    <a:pt x="884187" y="202527"/>
                    <a:pt x="888187" y="223952"/>
                    <a:pt x="897484" y="231419"/>
                  </a:cubicBezTo>
                  <a:cubicBezTo>
                    <a:pt x="938302" y="264185"/>
                    <a:pt x="960514" y="368948"/>
                    <a:pt x="960514" y="368948"/>
                  </a:cubicBezTo>
                  <a:lnTo>
                    <a:pt x="881990" y="379984"/>
                  </a:lnTo>
                  <a:cubicBezTo>
                    <a:pt x="881990" y="379984"/>
                    <a:pt x="845668" y="311696"/>
                    <a:pt x="838429" y="303390"/>
                  </a:cubicBezTo>
                  <a:cubicBezTo>
                    <a:pt x="825944" y="289027"/>
                    <a:pt x="810146" y="273152"/>
                    <a:pt x="806513" y="257721"/>
                  </a:cubicBezTo>
                  <a:cubicBezTo>
                    <a:pt x="803326" y="244158"/>
                    <a:pt x="780974" y="272123"/>
                    <a:pt x="766775" y="254432"/>
                  </a:cubicBezTo>
                  <a:cubicBezTo>
                    <a:pt x="751446" y="235344"/>
                    <a:pt x="720573" y="236741"/>
                    <a:pt x="703593" y="226009"/>
                  </a:cubicBezTo>
                  <a:cubicBezTo>
                    <a:pt x="668680" y="203949"/>
                    <a:pt x="608076" y="209296"/>
                    <a:pt x="608076" y="209296"/>
                  </a:cubicBezTo>
                  <a:cubicBezTo>
                    <a:pt x="608076" y="209296"/>
                    <a:pt x="617715" y="272390"/>
                    <a:pt x="621373" y="293357"/>
                  </a:cubicBezTo>
                  <a:cubicBezTo>
                    <a:pt x="635038" y="371716"/>
                    <a:pt x="624446" y="459664"/>
                    <a:pt x="624446" y="459664"/>
                  </a:cubicBezTo>
                  <a:cubicBezTo>
                    <a:pt x="624446" y="459664"/>
                    <a:pt x="489445" y="499199"/>
                    <a:pt x="415214" y="469887"/>
                  </a:cubicBezTo>
                  <a:cubicBezTo>
                    <a:pt x="384721" y="457848"/>
                    <a:pt x="323583" y="397866"/>
                    <a:pt x="323583" y="397866"/>
                  </a:cubicBezTo>
                  <a:lnTo>
                    <a:pt x="338544" y="379984"/>
                  </a:lnTo>
                  <a:cubicBezTo>
                    <a:pt x="338544" y="379984"/>
                    <a:pt x="321335" y="363119"/>
                    <a:pt x="339369" y="334734"/>
                  </a:cubicBezTo>
                  <a:cubicBezTo>
                    <a:pt x="349999" y="318008"/>
                    <a:pt x="368376" y="289458"/>
                    <a:pt x="371704" y="278054"/>
                  </a:cubicBezTo>
                  <a:cubicBezTo>
                    <a:pt x="375031" y="266649"/>
                    <a:pt x="348844" y="180187"/>
                    <a:pt x="348844" y="180187"/>
                  </a:cubicBezTo>
                  <a:cubicBezTo>
                    <a:pt x="348844" y="180187"/>
                    <a:pt x="259613" y="278549"/>
                    <a:pt x="174498" y="321856"/>
                  </a:cubicBezTo>
                  <a:cubicBezTo>
                    <a:pt x="136068" y="341414"/>
                    <a:pt x="59588" y="352971"/>
                    <a:pt x="59588" y="352971"/>
                  </a:cubicBezTo>
                  <a:lnTo>
                    <a:pt x="0" y="321970"/>
                  </a:lnTo>
                  <a:cubicBezTo>
                    <a:pt x="0" y="321970"/>
                    <a:pt x="63843" y="278549"/>
                    <a:pt x="89383" y="253428"/>
                  </a:cubicBezTo>
                  <a:cubicBezTo>
                    <a:pt x="96774" y="246151"/>
                    <a:pt x="123431" y="256273"/>
                    <a:pt x="131940" y="244158"/>
                  </a:cubicBezTo>
                  <a:cubicBezTo>
                    <a:pt x="140449" y="232042"/>
                    <a:pt x="144704" y="202489"/>
                    <a:pt x="170244" y="188036"/>
                  </a:cubicBezTo>
                  <a:cubicBezTo>
                    <a:pt x="195783" y="173596"/>
                    <a:pt x="297980" y="83122"/>
                    <a:pt x="306629" y="71565"/>
                  </a:cubicBezTo>
                  <a:cubicBezTo>
                    <a:pt x="349187" y="14694"/>
                    <a:pt x="403174" y="25070"/>
                    <a:pt x="403174" y="25070"/>
                  </a:cubicBezTo>
                  <a:lnTo>
                    <a:pt x="471297" y="0"/>
                  </a:lnTo>
                  <a:close/>
                </a:path>
              </a:pathLst>
            </a:custGeom>
            <a:solidFill>
              <a:srgbClr val="4091D9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Shape 4592"/>
            <p:cNvSpPr>
              <a:spLocks/>
            </p:cNvSpPr>
            <p:nvPr/>
          </p:nvSpPr>
          <p:spPr bwMode="auto">
            <a:xfrm>
              <a:off x="698110" y="135599"/>
              <a:ext cx="116777" cy="129489"/>
            </a:xfrm>
            <a:custGeom>
              <a:avLst/>
              <a:gdLst>
                <a:gd name="T0" fmla="*/ 0 w 116777"/>
                <a:gd name="T1" fmla="*/ 0 h 129489"/>
                <a:gd name="T2" fmla="*/ 116777 w 116777"/>
                <a:gd name="T3" fmla="*/ 129489 h 129489"/>
              </a:gdLst>
              <a:ahLst/>
              <a:cxnLst>
                <a:cxn ang="0">
                  <a:pos x="50686" y="0"/>
                </a:cxn>
                <a:cxn ang="0">
                  <a:pos x="116777" y="54889"/>
                </a:cxn>
                <a:cxn ang="0">
                  <a:pos x="11671" y="116434"/>
                </a:cxn>
                <a:cxn ang="0">
                  <a:pos x="0" y="54889"/>
                </a:cxn>
                <a:cxn ang="0">
                  <a:pos x="50686" y="0"/>
                </a:cxn>
              </a:cxnLst>
              <a:rect l="T0" t="T1" r="T2" b="T3"/>
              <a:pathLst>
                <a:path w="116777" h="129489">
                  <a:moveTo>
                    <a:pt x="50686" y="0"/>
                  </a:moveTo>
                  <a:cubicBezTo>
                    <a:pt x="50686" y="0"/>
                    <a:pt x="83363" y="24841"/>
                    <a:pt x="116777" y="54889"/>
                  </a:cubicBezTo>
                  <a:cubicBezTo>
                    <a:pt x="92367" y="97904"/>
                    <a:pt x="38430" y="129489"/>
                    <a:pt x="11671" y="116434"/>
                  </a:cubicBezTo>
                  <a:cubicBezTo>
                    <a:pt x="6198" y="113766"/>
                    <a:pt x="0" y="54889"/>
                    <a:pt x="0" y="54889"/>
                  </a:cubicBezTo>
                  <a:lnTo>
                    <a:pt x="50686" y="0"/>
                  </a:lnTo>
                  <a:close/>
                </a:path>
              </a:pathLst>
            </a:custGeom>
            <a:solidFill>
              <a:srgbClr val="FFA18C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Shape 4593"/>
            <p:cNvSpPr>
              <a:spLocks/>
            </p:cNvSpPr>
            <p:nvPr/>
          </p:nvSpPr>
          <p:spPr bwMode="auto">
            <a:xfrm>
              <a:off x="633783" y="29231"/>
              <a:ext cx="179972" cy="195088"/>
            </a:xfrm>
            <a:custGeom>
              <a:avLst/>
              <a:gdLst>
                <a:gd name="T0" fmla="*/ 85585 w 179972"/>
                <a:gd name="T1" fmla="*/ 508 h 195088"/>
                <a:gd name="T2" fmla="*/ 112751 w 179972"/>
                <a:gd name="T3" fmla="*/ 1016 h 195088"/>
                <a:gd name="T4" fmla="*/ 138462 w 179972"/>
                <a:gd name="T5" fmla="*/ 11586 h 195088"/>
                <a:gd name="T6" fmla="*/ 149974 w 179972"/>
                <a:gd name="T7" fmla="*/ 23384 h 195088"/>
                <a:gd name="T8" fmla="*/ 179972 w 179972"/>
                <a:gd name="T9" fmla="*/ 54118 h 195088"/>
                <a:gd name="T10" fmla="*/ 167157 w 179972"/>
                <a:gd name="T11" fmla="*/ 95545 h 195088"/>
                <a:gd name="T12" fmla="*/ 147688 w 179972"/>
                <a:gd name="T13" fmla="*/ 131207 h 195088"/>
                <a:gd name="T14" fmla="*/ 130391 w 179972"/>
                <a:gd name="T15" fmla="*/ 162893 h 195088"/>
                <a:gd name="T16" fmla="*/ 85661 w 179972"/>
                <a:gd name="T17" fmla="*/ 183721 h 195088"/>
                <a:gd name="T18" fmla="*/ 65341 w 179972"/>
                <a:gd name="T19" fmla="*/ 188433 h 195088"/>
                <a:gd name="T20" fmla="*/ 36665 w 179972"/>
                <a:gd name="T21" fmla="*/ 195088 h 195088"/>
                <a:gd name="T22" fmla="*/ 0 w 179972"/>
                <a:gd name="T23" fmla="*/ 141202 h 195088"/>
                <a:gd name="T24" fmla="*/ 3797 w 179972"/>
                <a:gd name="T25" fmla="*/ 88865 h 195088"/>
                <a:gd name="T26" fmla="*/ 4801 w 179972"/>
                <a:gd name="T27" fmla="*/ 74946 h 195088"/>
                <a:gd name="T28" fmla="*/ 4839 w 179972"/>
                <a:gd name="T29" fmla="*/ 50536 h 195088"/>
                <a:gd name="T30" fmla="*/ 12471 w 179972"/>
                <a:gd name="T31" fmla="*/ 38002 h 195088"/>
                <a:gd name="T32" fmla="*/ 29801 w 179972"/>
                <a:gd name="T33" fmla="*/ 9553 h 195088"/>
                <a:gd name="T34" fmla="*/ 58420 w 179972"/>
                <a:gd name="T35" fmla="*/ 0 h 195088"/>
                <a:gd name="T36" fmla="*/ 85585 w 179972"/>
                <a:gd name="T37" fmla="*/ 508 h 195088"/>
                <a:gd name="T38" fmla="*/ 0 w 179972"/>
                <a:gd name="T39" fmla="*/ 0 h 195088"/>
                <a:gd name="T40" fmla="*/ 179972 w 179972"/>
                <a:gd name="T41" fmla="*/ 195088 h 1950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T38" t="T39" r="T40" b="T41"/>
              <a:pathLst>
                <a:path w="179972" h="195088">
                  <a:moveTo>
                    <a:pt x="85585" y="508"/>
                  </a:moveTo>
                  <a:cubicBezTo>
                    <a:pt x="112751" y="1016"/>
                    <a:pt x="138462" y="11586"/>
                    <a:pt x="149974" y="23384"/>
                  </a:cubicBezTo>
                  <a:cubicBezTo>
                    <a:pt x="179972" y="54118"/>
                    <a:pt x="167157" y="95545"/>
                    <a:pt x="147688" y="131207"/>
                  </a:cubicBezTo>
                  <a:cubicBezTo>
                    <a:pt x="130391" y="162893"/>
                    <a:pt x="85661" y="183721"/>
                    <a:pt x="65341" y="188433"/>
                  </a:cubicBezTo>
                  <a:cubicBezTo>
                    <a:pt x="36665" y="195088"/>
                    <a:pt x="0" y="141202"/>
                    <a:pt x="3797" y="88865"/>
                  </a:cubicBezTo>
                  <a:cubicBezTo>
                    <a:pt x="4801" y="74946"/>
                    <a:pt x="4839" y="50536"/>
                    <a:pt x="12471" y="38002"/>
                  </a:cubicBezTo>
                  <a:close/>
                </a:path>
              </a:pathLst>
            </a:custGeom>
            <a:solidFill>
              <a:srgbClr val="FFC4B2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Shape 4594"/>
            <p:cNvSpPr>
              <a:spLocks/>
            </p:cNvSpPr>
            <p:nvPr/>
          </p:nvSpPr>
          <p:spPr bwMode="auto">
            <a:xfrm>
              <a:off x="641798" y="0"/>
              <a:ext cx="171056" cy="135598"/>
            </a:xfrm>
            <a:custGeom>
              <a:avLst/>
              <a:gdLst>
                <a:gd name="T0" fmla="*/ 56312 w 171056"/>
                <a:gd name="T1" fmla="*/ 0 h 135598"/>
                <a:gd name="T2" fmla="*/ 56312 w 171056"/>
                <a:gd name="T3" fmla="*/ 0 h 135598"/>
                <a:gd name="T4" fmla="*/ 70675 w 171056"/>
                <a:gd name="T5" fmla="*/ 14212 h 135598"/>
                <a:gd name="T6" fmla="*/ 91097 w 171056"/>
                <a:gd name="T7" fmla="*/ 18250 h 135598"/>
                <a:gd name="T8" fmla="*/ 105131 w 171056"/>
                <a:gd name="T9" fmla="*/ 21018 h 135598"/>
                <a:gd name="T10" fmla="*/ 118097 w 171056"/>
                <a:gd name="T11" fmla="*/ 24206 h 135598"/>
                <a:gd name="T12" fmla="*/ 123038 w 171056"/>
                <a:gd name="T13" fmla="*/ 25921 h 135598"/>
                <a:gd name="T14" fmla="*/ 150203 w 171056"/>
                <a:gd name="T15" fmla="*/ 35357 h 135598"/>
                <a:gd name="T16" fmla="*/ 158140 w 171056"/>
                <a:gd name="T17" fmla="*/ 59830 h 135598"/>
                <a:gd name="T18" fmla="*/ 162217 w 171056"/>
                <a:gd name="T19" fmla="*/ 76835 h 135598"/>
                <a:gd name="T20" fmla="*/ 171056 w 171056"/>
                <a:gd name="T21" fmla="*/ 113805 h 135598"/>
                <a:gd name="T22" fmla="*/ 150444 w 171056"/>
                <a:gd name="T23" fmla="*/ 135598 h 135598"/>
                <a:gd name="T24" fmla="*/ 150444 w 171056"/>
                <a:gd name="T25" fmla="*/ 135598 h 135598"/>
                <a:gd name="T26" fmla="*/ 150444 w 171056"/>
                <a:gd name="T27" fmla="*/ 135598 h 135598"/>
                <a:gd name="T28" fmla="*/ 141897 w 171056"/>
                <a:gd name="T29" fmla="*/ 112484 h 135598"/>
                <a:gd name="T30" fmla="*/ 124054 w 171056"/>
                <a:gd name="T31" fmla="*/ 117120 h 135598"/>
                <a:gd name="T32" fmla="*/ 126174 w 171056"/>
                <a:gd name="T33" fmla="*/ 107417 h 135598"/>
                <a:gd name="T34" fmla="*/ 111824 w 171056"/>
                <a:gd name="T35" fmla="*/ 87160 h 135598"/>
                <a:gd name="T36" fmla="*/ 111824 w 171056"/>
                <a:gd name="T37" fmla="*/ 87160 h 135598"/>
                <a:gd name="T38" fmla="*/ 111824 w 171056"/>
                <a:gd name="T39" fmla="*/ 87160 h 135598"/>
                <a:gd name="T40" fmla="*/ 71488 w 171056"/>
                <a:gd name="T41" fmla="*/ 104165 h 135598"/>
                <a:gd name="T42" fmla="*/ 41440 w 171056"/>
                <a:gd name="T43" fmla="*/ 98387 h 135598"/>
                <a:gd name="T44" fmla="*/ 13157 w 171056"/>
                <a:gd name="T45" fmla="*/ 92951 h 135598"/>
                <a:gd name="T46" fmla="*/ 4458 w 171056"/>
                <a:gd name="T47" fmla="*/ 67234 h 135598"/>
                <a:gd name="T48" fmla="*/ 4458 w 171056"/>
                <a:gd name="T49" fmla="*/ 67234 h 135598"/>
                <a:gd name="T50" fmla="*/ 0 w 171056"/>
                <a:gd name="T51" fmla="*/ 56223 h 135598"/>
                <a:gd name="T52" fmla="*/ 1537 w 171056"/>
                <a:gd name="T53" fmla="*/ 23635 h 135598"/>
                <a:gd name="T54" fmla="*/ 1537 w 171056"/>
                <a:gd name="T55" fmla="*/ 23635 h 135598"/>
                <a:gd name="T56" fmla="*/ 1537 w 171056"/>
                <a:gd name="T57" fmla="*/ 23635 h 135598"/>
                <a:gd name="T58" fmla="*/ 13424 w 171056"/>
                <a:gd name="T59" fmla="*/ 23635 h 135598"/>
                <a:gd name="T60" fmla="*/ 23520 w 171056"/>
                <a:gd name="T61" fmla="*/ 29706 h 135598"/>
                <a:gd name="T62" fmla="*/ 20866 w 171056"/>
                <a:gd name="T63" fmla="*/ 18720 h 135598"/>
                <a:gd name="T64" fmla="*/ 26721 w 171056"/>
                <a:gd name="T65" fmla="*/ 1918 h 135598"/>
                <a:gd name="T66" fmla="*/ 26721 w 171056"/>
                <a:gd name="T67" fmla="*/ 1918 h 135598"/>
                <a:gd name="T68" fmla="*/ 26721 w 171056"/>
                <a:gd name="T69" fmla="*/ 1918 h 135598"/>
                <a:gd name="T70" fmla="*/ 39091 w 171056"/>
                <a:gd name="T71" fmla="*/ 13373 h 135598"/>
                <a:gd name="T72" fmla="*/ 53848 w 171056"/>
                <a:gd name="T73" fmla="*/ 22568 h 135598"/>
                <a:gd name="T74" fmla="*/ 52781 w 171056"/>
                <a:gd name="T75" fmla="*/ 6718 h 135598"/>
                <a:gd name="T76" fmla="*/ 56312 w 171056"/>
                <a:gd name="T77" fmla="*/ 0 h 135598"/>
                <a:gd name="T78" fmla="*/ 56312 w 171056"/>
                <a:gd name="T79" fmla="*/ 0 h 135598"/>
                <a:gd name="T80" fmla="*/ 0 w 171056"/>
                <a:gd name="T81" fmla="*/ 0 h 135598"/>
                <a:gd name="T82" fmla="*/ 171056 w 171056"/>
                <a:gd name="T83" fmla="*/ 135598 h 135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T80" t="T81" r="T82" b="T83"/>
              <a:pathLst>
                <a:path w="171056" h="135598">
                  <a:moveTo>
                    <a:pt x="56312" y="0"/>
                  </a:moveTo>
                  <a:cubicBezTo>
                    <a:pt x="56312" y="0"/>
                    <a:pt x="70675" y="14212"/>
                    <a:pt x="91097" y="18250"/>
                  </a:cubicBezTo>
                  <a:cubicBezTo>
                    <a:pt x="105131" y="21018"/>
                    <a:pt x="118097" y="24206"/>
                    <a:pt x="123038" y="25921"/>
                  </a:cubicBezTo>
                  <a:cubicBezTo>
                    <a:pt x="150203" y="35357"/>
                    <a:pt x="158140" y="59830"/>
                    <a:pt x="162217" y="76835"/>
                  </a:cubicBezTo>
                  <a:cubicBezTo>
                    <a:pt x="171056" y="113805"/>
                    <a:pt x="150444" y="135598"/>
                    <a:pt x="150444" y="135598"/>
                  </a:cubicBezTo>
                  <a:cubicBezTo>
                    <a:pt x="150444" y="135598"/>
                    <a:pt x="141897" y="112484"/>
                    <a:pt x="124054" y="117120"/>
                  </a:cubicBezTo>
                  <a:cubicBezTo>
                    <a:pt x="126174" y="107417"/>
                    <a:pt x="111824" y="87160"/>
                    <a:pt x="111824" y="87160"/>
                  </a:cubicBezTo>
                  <a:cubicBezTo>
                    <a:pt x="111824" y="87160"/>
                    <a:pt x="71488" y="104165"/>
                    <a:pt x="41440" y="98387"/>
                  </a:cubicBezTo>
                  <a:cubicBezTo>
                    <a:pt x="13157" y="92951"/>
                    <a:pt x="4458" y="67234"/>
                    <a:pt x="4458" y="67234"/>
                  </a:cubicBezTo>
                  <a:cubicBezTo>
                    <a:pt x="0" y="56223"/>
                    <a:pt x="1537" y="23635"/>
                    <a:pt x="1537" y="23635"/>
                  </a:cubicBezTo>
                  <a:cubicBezTo>
                    <a:pt x="1537" y="23635"/>
                    <a:pt x="13424" y="23635"/>
                    <a:pt x="23520" y="29706"/>
                  </a:cubicBezTo>
                  <a:cubicBezTo>
                    <a:pt x="20866" y="18720"/>
                    <a:pt x="26721" y="1918"/>
                    <a:pt x="26721" y="1918"/>
                  </a:cubicBezTo>
                  <a:cubicBezTo>
                    <a:pt x="26721" y="1918"/>
                    <a:pt x="39091" y="13373"/>
                    <a:pt x="53848" y="22568"/>
                  </a:cubicBezTo>
                  <a:close/>
                </a:path>
              </a:pathLst>
            </a:custGeom>
            <a:solidFill>
              <a:srgbClr val="404040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Shape 4595"/>
            <p:cNvSpPr>
              <a:spLocks/>
            </p:cNvSpPr>
            <p:nvPr/>
          </p:nvSpPr>
          <p:spPr bwMode="auto">
            <a:xfrm>
              <a:off x="372455" y="1103635"/>
              <a:ext cx="121031" cy="179349"/>
            </a:xfrm>
            <a:custGeom>
              <a:avLst/>
              <a:gdLst>
                <a:gd name="T0" fmla="*/ 55359 w 121031"/>
                <a:gd name="T1" fmla="*/ 2146 h 179349"/>
                <a:gd name="T2" fmla="*/ 81140 w 121031"/>
                <a:gd name="T3" fmla="*/ 4292 h 179349"/>
                <a:gd name="T4" fmla="*/ 100216 w 121031"/>
                <a:gd name="T5" fmla="*/ 23012 h 179349"/>
                <a:gd name="T6" fmla="*/ 108547 w 121031"/>
                <a:gd name="T7" fmla="*/ 47511 h 179349"/>
                <a:gd name="T8" fmla="*/ 116865 w 121031"/>
                <a:gd name="T9" fmla="*/ 72009 h 179349"/>
                <a:gd name="T10" fmla="*/ 121031 w 121031"/>
                <a:gd name="T11" fmla="*/ 125311 h 179349"/>
                <a:gd name="T12" fmla="*/ 76797 w 121031"/>
                <a:gd name="T13" fmla="*/ 160096 h 179349"/>
                <a:gd name="T14" fmla="*/ 52311 w 121031"/>
                <a:gd name="T15" fmla="*/ 179349 h 179349"/>
                <a:gd name="T16" fmla="*/ 0 w 121031"/>
                <a:gd name="T17" fmla="*/ 20447 h 179349"/>
                <a:gd name="T18" fmla="*/ 0 w 121031"/>
                <a:gd name="T19" fmla="*/ 20447 h 179349"/>
                <a:gd name="T20" fmla="*/ 0 w 121031"/>
                <a:gd name="T21" fmla="*/ 20447 h 179349"/>
                <a:gd name="T22" fmla="*/ 29591 w 121031"/>
                <a:gd name="T23" fmla="*/ 0 h 179349"/>
                <a:gd name="T24" fmla="*/ 55359 w 121031"/>
                <a:gd name="T25" fmla="*/ 2146 h 179349"/>
                <a:gd name="T26" fmla="*/ 0 w 121031"/>
                <a:gd name="T27" fmla="*/ 0 h 179349"/>
                <a:gd name="T28" fmla="*/ 121031 w 121031"/>
                <a:gd name="T29" fmla="*/ 179349 h 179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T26" t="T27" r="T28" b="T29"/>
              <a:pathLst>
                <a:path w="121031" h="179349">
                  <a:moveTo>
                    <a:pt x="55359" y="2146"/>
                  </a:moveTo>
                  <a:cubicBezTo>
                    <a:pt x="81140" y="4292"/>
                    <a:pt x="100216" y="23012"/>
                    <a:pt x="108547" y="47511"/>
                  </a:cubicBezTo>
                  <a:cubicBezTo>
                    <a:pt x="116865" y="72009"/>
                    <a:pt x="121031" y="125311"/>
                    <a:pt x="76797" y="160096"/>
                  </a:cubicBezTo>
                  <a:cubicBezTo>
                    <a:pt x="52311" y="179349"/>
                    <a:pt x="0" y="20447"/>
                    <a:pt x="0" y="20447"/>
                  </a:cubicBezTo>
                  <a:close/>
                </a:path>
              </a:pathLst>
            </a:custGeom>
            <a:solidFill>
              <a:srgbClr val="4091D9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Shape 4596"/>
            <p:cNvSpPr>
              <a:spLocks/>
            </p:cNvSpPr>
            <p:nvPr/>
          </p:nvSpPr>
          <p:spPr bwMode="auto">
            <a:xfrm>
              <a:off x="335813" y="1116740"/>
              <a:ext cx="151295" cy="161358"/>
            </a:xfrm>
            <a:custGeom>
              <a:avLst/>
              <a:gdLst>
                <a:gd name="T0" fmla="*/ 62676 w 151295"/>
                <a:gd name="T1" fmla="*/ 462 h 161358"/>
                <a:gd name="T2" fmla="*/ 100382 w 151295"/>
                <a:gd name="T3" fmla="*/ 0 h 161358"/>
                <a:gd name="T4" fmla="*/ 128475 w 151295"/>
                <a:gd name="T5" fmla="*/ 36685 h 161358"/>
                <a:gd name="T6" fmla="*/ 135331 w 151295"/>
                <a:gd name="T7" fmla="*/ 56976 h 161358"/>
                <a:gd name="T8" fmla="*/ 151295 w 151295"/>
                <a:gd name="T9" fmla="*/ 104233 h 161358"/>
                <a:gd name="T10" fmla="*/ 119367 w 151295"/>
                <a:gd name="T11" fmla="*/ 122775 h 161358"/>
                <a:gd name="T12" fmla="*/ 116180 w 151295"/>
                <a:gd name="T13" fmla="*/ 139577 h 161358"/>
                <a:gd name="T14" fmla="*/ 112992 w 151295"/>
                <a:gd name="T15" fmla="*/ 156379 h 161358"/>
                <a:gd name="T16" fmla="*/ 97028 w 151295"/>
                <a:gd name="T17" fmla="*/ 161358 h 161358"/>
                <a:gd name="T18" fmla="*/ 65113 w 151295"/>
                <a:gd name="T19" fmla="*/ 146143 h 161358"/>
                <a:gd name="T20" fmla="*/ 33185 w 151295"/>
                <a:gd name="T21" fmla="*/ 130941 h 161358"/>
                <a:gd name="T22" fmla="*/ 39370 w 151295"/>
                <a:gd name="T23" fmla="*/ 133481 h 161358"/>
                <a:gd name="T24" fmla="*/ 29997 w 151295"/>
                <a:gd name="T25" fmla="*/ 91800 h 161358"/>
                <a:gd name="T26" fmla="*/ 29997 w 151295"/>
                <a:gd name="T27" fmla="*/ 91800 h 161358"/>
                <a:gd name="T28" fmla="*/ 0 w 151295"/>
                <a:gd name="T29" fmla="*/ 16997 h 161358"/>
                <a:gd name="T30" fmla="*/ 45961 w 151295"/>
                <a:gd name="T31" fmla="*/ 3091 h 161358"/>
                <a:gd name="T32" fmla="*/ 51707 w 151295"/>
                <a:gd name="T33" fmla="*/ 1352 h 161358"/>
                <a:gd name="T34" fmla="*/ 57289 w 151295"/>
                <a:gd name="T35" fmla="*/ 528 h 161358"/>
                <a:gd name="T36" fmla="*/ 62676 w 151295"/>
                <a:gd name="T37" fmla="*/ 462 h 161358"/>
                <a:gd name="T38" fmla="*/ 0 w 151295"/>
                <a:gd name="T39" fmla="*/ 0 h 161358"/>
                <a:gd name="T40" fmla="*/ 151295 w 151295"/>
                <a:gd name="T41" fmla="*/ 161358 h 161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T38" t="T39" r="T40" b="T41"/>
              <a:pathLst>
                <a:path w="151295" h="161358">
                  <a:moveTo>
                    <a:pt x="62676" y="462"/>
                  </a:moveTo>
                  <a:cubicBezTo>
                    <a:pt x="100382" y="0"/>
                    <a:pt x="128475" y="36685"/>
                    <a:pt x="135331" y="56976"/>
                  </a:cubicBezTo>
                  <a:cubicBezTo>
                    <a:pt x="151295" y="104233"/>
                    <a:pt x="119367" y="122775"/>
                    <a:pt x="116180" y="139577"/>
                  </a:cubicBezTo>
                  <a:cubicBezTo>
                    <a:pt x="112992" y="156379"/>
                    <a:pt x="97028" y="161358"/>
                    <a:pt x="65113" y="146143"/>
                  </a:cubicBezTo>
                  <a:cubicBezTo>
                    <a:pt x="33185" y="130941"/>
                    <a:pt x="39370" y="133481"/>
                    <a:pt x="29997" y="91800"/>
                  </a:cubicBezTo>
                  <a:cubicBezTo>
                    <a:pt x="29997" y="91800"/>
                    <a:pt x="0" y="16997"/>
                    <a:pt x="45961" y="3091"/>
                  </a:cubicBezTo>
                  <a:close/>
                </a:path>
              </a:pathLst>
            </a:custGeom>
            <a:solidFill>
              <a:srgbClr val="404040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Shape 4597"/>
            <p:cNvSpPr>
              <a:spLocks/>
            </p:cNvSpPr>
            <p:nvPr/>
          </p:nvSpPr>
          <p:spPr bwMode="auto">
            <a:xfrm>
              <a:off x="866853" y="733985"/>
              <a:ext cx="87884" cy="176556"/>
            </a:xfrm>
            <a:custGeom>
              <a:avLst/>
              <a:gdLst>
                <a:gd name="T0" fmla="*/ 57048 w 87884"/>
                <a:gd name="T1" fmla="*/ 0 h 176556"/>
                <a:gd name="T2" fmla="*/ 57048 w 87884"/>
                <a:gd name="T3" fmla="*/ 0 h 176556"/>
                <a:gd name="T4" fmla="*/ 87884 w 87884"/>
                <a:gd name="T5" fmla="*/ 10871 h 176556"/>
                <a:gd name="T6" fmla="*/ 68732 w 87884"/>
                <a:gd name="T7" fmla="*/ 42774 h 176556"/>
                <a:gd name="T8" fmla="*/ 59639 w 87884"/>
                <a:gd name="T9" fmla="*/ 57912 h 176556"/>
                <a:gd name="T10" fmla="*/ 47981 w 87884"/>
                <a:gd name="T11" fmla="*/ 77902 h 176556"/>
                <a:gd name="T12" fmla="*/ 47981 w 87884"/>
                <a:gd name="T13" fmla="*/ 84722 h 176556"/>
                <a:gd name="T14" fmla="*/ 47981 w 87884"/>
                <a:gd name="T15" fmla="*/ 91542 h 176556"/>
                <a:gd name="T16" fmla="*/ 57353 w 87884"/>
                <a:gd name="T17" fmla="*/ 144856 h 176556"/>
                <a:gd name="T18" fmla="*/ 35115 w 87884"/>
                <a:gd name="T19" fmla="*/ 160706 h 176556"/>
                <a:gd name="T20" fmla="*/ 12865 w 87884"/>
                <a:gd name="T21" fmla="*/ 176556 h 176556"/>
                <a:gd name="T22" fmla="*/ 0 w 87884"/>
                <a:gd name="T23" fmla="*/ 143282 h 176556"/>
                <a:gd name="T24" fmla="*/ 0 w 87884"/>
                <a:gd name="T25" fmla="*/ 143282 h 176556"/>
                <a:gd name="T26" fmla="*/ 0 w 87884"/>
                <a:gd name="T27" fmla="*/ 143282 h 176556"/>
                <a:gd name="T28" fmla="*/ 22441 w 87884"/>
                <a:gd name="T29" fmla="*/ 139103 h 176556"/>
                <a:gd name="T30" fmla="*/ 25641 w 87884"/>
                <a:gd name="T31" fmla="*/ 126136 h 176556"/>
                <a:gd name="T32" fmla="*/ 27368 w 87884"/>
                <a:gd name="T33" fmla="*/ 119101 h 176556"/>
                <a:gd name="T34" fmla="*/ 19253 w 87884"/>
                <a:gd name="T35" fmla="*/ 72339 h 176556"/>
                <a:gd name="T36" fmla="*/ 25641 w 87884"/>
                <a:gd name="T37" fmla="*/ 62497 h 176556"/>
                <a:gd name="T38" fmla="*/ 32017 w 87884"/>
                <a:gd name="T39" fmla="*/ 52655 h 176556"/>
                <a:gd name="T40" fmla="*/ 57899 w 87884"/>
                <a:gd name="T41" fmla="*/ 37656 h 176556"/>
                <a:gd name="T42" fmla="*/ 58585 w 87884"/>
                <a:gd name="T43" fmla="*/ 24232 h 176556"/>
                <a:gd name="T44" fmla="*/ 59284 w 87884"/>
                <a:gd name="T45" fmla="*/ 10795 h 176556"/>
                <a:gd name="T46" fmla="*/ 57048 w 87884"/>
                <a:gd name="T47" fmla="*/ 0 h 176556"/>
                <a:gd name="T48" fmla="*/ 57048 w 87884"/>
                <a:gd name="T49" fmla="*/ 0 h 176556"/>
                <a:gd name="T50" fmla="*/ 0 w 87884"/>
                <a:gd name="T51" fmla="*/ 0 h 176556"/>
                <a:gd name="T52" fmla="*/ 87884 w 87884"/>
                <a:gd name="T53" fmla="*/ 176556 h 17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T50" t="T51" r="T52" b="T53"/>
              <a:pathLst>
                <a:path w="87884" h="176556">
                  <a:moveTo>
                    <a:pt x="57048" y="0"/>
                  </a:moveTo>
                  <a:cubicBezTo>
                    <a:pt x="57048" y="0"/>
                    <a:pt x="87884" y="10871"/>
                    <a:pt x="68732" y="42774"/>
                  </a:cubicBezTo>
                  <a:cubicBezTo>
                    <a:pt x="59639" y="57912"/>
                    <a:pt x="47981" y="77902"/>
                    <a:pt x="47981" y="84722"/>
                  </a:cubicBezTo>
                  <a:cubicBezTo>
                    <a:pt x="47981" y="91542"/>
                    <a:pt x="57353" y="144856"/>
                    <a:pt x="35115" y="160706"/>
                  </a:cubicBezTo>
                  <a:cubicBezTo>
                    <a:pt x="12865" y="176556"/>
                    <a:pt x="0" y="143282"/>
                    <a:pt x="0" y="143282"/>
                  </a:cubicBezTo>
                  <a:cubicBezTo>
                    <a:pt x="0" y="143282"/>
                    <a:pt x="22441" y="139103"/>
                    <a:pt x="25641" y="126136"/>
                  </a:cubicBezTo>
                  <a:cubicBezTo>
                    <a:pt x="27368" y="119101"/>
                    <a:pt x="19253" y="72339"/>
                    <a:pt x="25641" y="62497"/>
                  </a:cubicBezTo>
                  <a:cubicBezTo>
                    <a:pt x="32017" y="52655"/>
                    <a:pt x="57899" y="37656"/>
                    <a:pt x="58585" y="24232"/>
                  </a:cubicBezTo>
                  <a:close/>
                </a:path>
              </a:pathLst>
            </a:custGeom>
            <a:solidFill>
              <a:srgbClr val="404040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Shape 4598"/>
            <p:cNvSpPr>
              <a:spLocks/>
            </p:cNvSpPr>
            <p:nvPr/>
          </p:nvSpPr>
          <p:spPr bwMode="auto">
            <a:xfrm>
              <a:off x="668960" y="336168"/>
              <a:ext cx="145936" cy="80023"/>
            </a:xfrm>
            <a:custGeom>
              <a:avLst/>
              <a:gdLst>
                <a:gd name="T0" fmla="*/ 0 w 145936"/>
                <a:gd name="T1" fmla="*/ 0 h 80023"/>
                <a:gd name="T2" fmla="*/ 145936 w 145936"/>
                <a:gd name="T3" fmla="*/ 80023 h 80023"/>
              </a:gdLst>
              <a:ahLst/>
              <a:cxnLst>
                <a:cxn ang="0">
                  <a:pos x="0" y="0"/>
                </a:cxn>
                <a:cxn ang="0">
                  <a:pos x="72962" y="8725"/>
                </a:cxn>
                <a:cxn ang="0">
                  <a:pos x="145936" y="40005"/>
                </a:cxn>
                <a:cxn ang="0">
                  <a:pos x="145936" y="80023"/>
                </a:cxn>
                <a:cxn ang="0">
                  <a:pos x="70307" y="52857"/>
                </a:cxn>
                <a:cxn ang="0">
                  <a:pos x="0" y="39789"/>
                </a:cxn>
                <a:cxn ang="0">
                  <a:pos x="0" y="0"/>
                </a:cxn>
              </a:cxnLst>
              <a:rect l="T0" t="T1" r="T2" b="T3"/>
              <a:pathLst>
                <a:path w="145936" h="80023">
                  <a:moveTo>
                    <a:pt x="0" y="0"/>
                  </a:moveTo>
                  <a:cubicBezTo>
                    <a:pt x="0" y="0"/>
                    <a:pt x="46901" y="1918"/>
                    <a:pt x="72962" y="8725"/>
                  </a:cubicBezTo>
                  <a:cubicBezTo>
                    <a:pt x="99022" y="15532"/>
                    <a:pt x="145936" y="40005"/>
                    <a:pt x="145936" y="40005"/>
                  </a:cubicBezTo>
                  <a:lnTo>
                    <a:pt x="145936" y="80023"/>
                  </a:lnTo>
                  <a:cubicBezTo>
                    <a:pt x="145936" y="80023"/>
                    <a:pt x="89459" y="65316"/>
                    <a:pt x="70307" y="52857"/>
                  </a:cubicBezTo>
                  <a:cubicBezTo>
                    <a:pt x="51156" y="40399"/>
                    <a:pt x="0" y="39789"/>
                    <a:pt x="0" y="3978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Shape 4599"/>
            <p:cNvSpPr>
              <a:spLocks/>
            </p:cNvSpPr>
            <p:nvPr/>
          </p:nvSpPr>
          <p:spPr bwMode="auto">
            <a:xfrm>
              <a:off x="904356" y="233008"/>
              <a:ext cx="117945" cy="80112"/>
            </a:xfrm>
            <a:custGeom>
              <a:avLst/>
              <a:gdLst>
                <a:gd name="T0" fmla="*/ 0 w 117945"/>
                <a:gd name="T1" fmla="*/ 0 h 80112"/>
                <a:gd name="T2" fmla="*/ 117945 w 117945"/>
                <a:gd name="T3" fmla="*/ 80112 h 80112"/>
              </a:gdLst>
              <a:ahLst/>
              <a:cxnLst>
                <a:cxn ang="0">
                  <a:pos x="25971" y="0"/>
                </a:cxn>
                <a:cxn ang="0">
                  <a:pos x="117945" y="40056"/>
                </a:cxn>
                <a:cxn ang="0">
                  <a:pos x="98793" y="80112"/>
                </a:cxn>
                <a:cxn ang="0">
                  <a:pos x="66865" y="66662"/>
                </a:cxn>
                <a:cxn ang="0">
                  <a:pos x="0" y="43612"/>
                </a:cxn>
                <a:cxn ang="0">
                  <a:pos x="25971" y="0"/>
                </a:cxn>
              </a:cxnLst>
              <a:rect l="T0" t="T1" r="T2" b="T3"/>
              <a:pathLst>
                <a:path w="117945" h="80112">
                  <a:moveTo>
                    <a:pt x="25971" y="0"/>
                  </a:moveTo>
                  <a:cubicBezTo>
                    <a:pt x="57429" y="2489"/>
                    <a:pt x="117945" y="40056"/>
                    <a:pt x="117945" y="40056"/>
                  </a:cubicBezTo>
                  <a:lnTo>
                    <a:pt x="98793" y="80112"/>
                  </a:lnTo>
                  <a:cubicBezTo>
                    <a:pt x="98793" y="80112"/>
                    <a:pt x="88151" y="74346"/>
                    <a:pt x="66865" y="66662"/>
                  </a:cubicBezTo>
                  <a:cubicBezTo>
                    <a:pt x="45593" y="58979"/>
                    <a:pt x="0" y="43612"/>
                    <a:pt x="0" y="43612"/>
                  </a:cubicBezTo>
                  <a:lnTo>
                    <a:pt x="2597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Shape 4600"/>
            <p:cNvSpPr>
              <a:spLocks/>
            </p:cNvSpPr>
            <p:nvPr/>
          </p:nvSpPr>
          <p:spPr bwMode="auto">
            <a:xfrm>
              <a:off x="1138588" y="438987"/>
              <a:ext cx="85293" cy="48628"/>
            </a:xfrm>
            <a:custGeom>
              <a:avLst/>
              <a:gdLst>
                <a:gd name="T0" fmla="*/ 0 w 85293"/>
                <a:gd name="T1" fmla="*/ 0 h 48628"/>
                <a:gd name="T2" fmla="*/ 85293 w 85293"/>
                <a:gd name="T3" fmla="*/ 48628 h 48628"/>
              </a:gdLst>
              <a:ahLst/>
              <a:cxnLst>
                <a:cxn ang="0">
                  <a:pos x="79870" y="0"/>
                </a:cxn>
                <a:cxn ang="0">
                  <a:pos x="85293" y="15354"/>
                </a:cxn>
                <a:cxn ang="0">
                  <a:pos x="43218" y="33566"/>
                </a:cxn>
                <a:cxn ang="0">
                  <a:pos x="5766" y="48628"/>
                </a:cxn>
                <a:cxn ang="0">
                  <a:pos x="0" y="38113"/>
                </a:cxn>
                <a:cxn ang="0">
                  <a:pos x="32664" y="18466"/>
                </a:cxn>
                <a:cxn ang="0">
                  <a:pos x="79870" y="0"/>
                </a:cxn>
              </a:cxnLst>
              <a:rect l="T0" t="T1" r="T2" b="T3"/>
              <a:pathLst>
                <a:path w="85293" h="48628">
                  <a:moveTo>
                    <a:pt x="79870" y="0"/>
                  </a:moveTo>
                  <a:lnTo>
                    <a:pt x="85293" y="15354"/>
                  </a:lnTo>
                  <a:cubicBezTo>
                    <a:pt x="85293" y="15354"/>
                    <a:pt x="70307" y="23216"/>
                    <a:pt x="43218" y="33566"/>
                  </a:cubicBezTo>
                  <a:cubicBezTo>
                    <a:pt x="15875" y="44031"/>
                    <a:pt x="5766" y="48628"/>
                    <a:pt x="5766" y="48628"/>
                  </a:cubicBezTo>
                  <a:lnTo>
                    <a:pt x="0" y="38113"/>
                  </a:lnTo>
                  <a:cubicBezTo>
                    <a:pt x="0" y="38113"/>
                    <a:pt x="19901" y="25883"/>
                    <a:pt x="32664" y="18466"/>
                  </a:cubicBezTo>
                  <a:cubicBezTo>
                    <a:pt x="45440" y="11049"/>
                    <a:pt x="79870" y="0"/>
                    <a:pt x="79870" y="0"/>
                  </a:cubicBezTo>
                  <a:close/>
                </a:path>
              </a:pathLst>
            </a:custGeom>
            <a:solidFill>
              <a:srgbClr val="2663BD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Shape 4601"/>
            <p:cNvSpPr>
              <a:spLocks/>
            </p:cNvSpPr>
            <p:nvPr/>
          </p:nvSpPr>
          <p:spPr bwMode="auto">
            <a:xfrm>
              <a:off x="616041" y="515588"/>
              <a:ext cx="237084" cy="81839"/>
            </a:xfrm>
            <a:custGeom>
              <a:avLst/>
              <a:gdLst>
                <a:gd name="T0" fmla="*/ 0 w 237084"/>
                <a:gd name="T1" fmla="*/ 0 h 81839"/>
                <a:gd name="T2" fmla="*/ 0 w 237084"/>
                <a:gd name="T3" fmla="*/ 0 h 81839"/>
                <a:gd name="T4" fmla="*/ 9385 w 237084"/>
                <a:gd name="T5" fmla="*/ 191 h 81839"/>
                <a:gd name="T6" fmla="*/ 28004 w 237084"/>
                <a:gd name="T7" fmla="*/ 5474 h 81839"/>
                <a:gd name="T8" fmla="*/ 46622 w 237084"/>
                <a:gd name="T9" fmla="*/ 10757 h 81839"/>
                <a:gd name="T10" fmla="*/ 91313 w 237084"/>
                <a:gd name="T11" fmla="*/ 51092 h 81839"/>
                <a:gd name="T12" fmla="*/ 103543 w 237084"/>
                <a:gd name="T13" fmla="*/ 57823 h 81839"/>
                <a:gd name="T14" fmla="*/ 115786 w 237084"/>
                <a:gd name="T15" fmla="*/ 64541 h 81839"/>
                <a:gd name="T16" fmla="*/ 156820 w 237084"/>
                <a:gd name="T17" fmla="*/ 50622 h 81839"/>
                <a:gd name="T18" fmla="*/ 188201 w 237084"/>
                <a:gd name="T19" fmla="*/ 53505 h 81839"/>
                <a:gd name="T20" fmla="*/ 219596 w 237084"/>
                <a:gd name="T21" fmla="*/ 56375 h 81839"/>
                <a:gd name="T22" fmla="*/ 237084 w 237084"/>
                <a:gd name="T23" fmla="*/ 65989 h 81839"/>
                <a:gd name="T24" fmla="*/ 237084 w 237084"/>
                <a:gd name="T25" fmla="*/ 65989 h 81839"/>
                <a:gd name="T26" fmla="*/ 237084 w 237084"/>
                <a:gd name="T27" fmla="*/ 65989 h 81839"/>
                <a:gd name="T28" fmla="*/ 174816 w 237084"/>
                <a:gd name="T29" fmla="*/ 75108 h 81839"/>
                <a:gd name="T30" fmla="*/ 134404 w 237084"/>
                <a:gd name="T31" fmla="*/ 78473 h 81839"/>
                <a:gd name="T32" fmla="*/ 93993 w 237084"/>
                <a:gd name="T33" fmla="*/ 81839 h 81839"/>
                <a:gd name="T34" fmla="*/ 77483 w 237084"/>
                <a:gd name="T35" fmla="*/ 73190 h 81839"/>
                <a:gd name="T36" fmla="*/ 55131 w 237084"/>
                <a:gd name="T37" fmla="*/ 50140 h 81839"/>
                <a:gd name="T38" fmla="*/ 32791 w 237084"/>
                <a:gd name="T39" fmla="*/ 27089 h 81839"/>
                <a:gd name="T40" fmla="*/ 0 w 237084"/>
                <a:gd name="T41" fmla="*/ 0 h 81839"/>
                <a:gd name="T42" fmla="*/ 0 w 237084"/>
                <a:gd name="T43" fmla="*/ 0 h 81839"/>
                <a:gd name="T44" fmla="*/ 0 w 237084"/>
                <a:gd name="T45" fmla="*/ 0 h 81839"/>
                <a:gd name="T46" fmla="*/ 237084 w 237084"/>
                <a:gd name="T47" fmla="*/ 81839 h 81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T44" t="T45" r="T46" b="T47"/>
              <a:pathLst>
                <a:path w="237084" h="81839">
                  <a:moveTo>
                    <a:pt x="0" y="0"/>
                  </a:moveTo>
                  <a:cubicBezTo>
                    <a:pt x="0" y="0"/>
                    <a:pt x="9385" y="191"/>
                    <a:pt x="28004" y="5474"/>
                  </a:cubicBezTo>
                  <a:cubicBezTo>
                    <a:pt x="46622" y="10757"/>
                    <a:pt x="91313" y="51092"/>
                    <a:pt x="103543" y="57823"/>
                  </a:cubicBezTo>
                  <a:cubicBezTo>
                    <a:pt x="115786" y="64541"/>
                    <a:pt x="156820" y="50622"/>
                    <a:pt x="188201" y="53505"/>
                  </a:cubicBezTo>
                  <a:cubicBezTo>
                    <a:pt x="219596" y="56375"/>
                    <a:pt x="237084" y="65989"/>
                    <a:pt x="237084" y="65989"/>
                  </a:cubicBezTo>
                  <a:cubicBezTo>
                    <a:pt x="237084" y="65989"/>
                    <a:pt x="174816" y="75108"/>
                    <a:pt x="134404" y="78473"/>
                  </a:cubicBezTo>
                  <a:cubicBezTo>
                    <a:pt x="93993" y="81839"/>
                    <a:pt x="77483" y="73190"/>
                    <a:pt x="55131" y="50140"/>
                  </a:cubicBezTo>
                  <a:close/>
                </a:path>
              </a:pathLst>
            </a:custGeom>
            <a:solidFill>
              <a:srgbClr val="2663BD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Shape 4602"/>
            <p:cNvSpPr>
              <a:spLocks/>
            </p:cNvSpPr>
            <p:nvPr/>
          </p:nvSpPr>
          <p:spPr bwMode="auto">
            <a:xfrm>
              <a:off x="683414" y="509632"/>
              <a:ext cx="164922" cy="58496"/>
            </a:xfrm>
            <a:custGeom>
              <a:avLst/>
              <a:gdLst>
                <a:gd name="T0" fmla="*/ 0 w 164922"/>
                <a:gd name="T1" fmla="*/ 5956 h 58496"/>
                <a:gd name="T2" fmla="*/ 24473 w 164922"/>
                <a:gd name="T3" fmla="*/ 0 h 58496"/>
                <a:gd name="T4" fmla="*/ 48946 w 164922"/>
                <a:gd name="T5" fmla="*/ 29667 h 58496"/>
                <a:gd name="T6" fmla="*/ 102146 w 164922"/>
                <a:gd name="T7" fmla="*/ 21514 h 58496"/>
                <a:gd name="T8" fmla="*/ 123965 w 164922"/>
                <a:gd name="T9" fmla="*/ 18174 h 58496"/>
                <a:gd name="T10" fmla="*/ 164922 w 164922"/>
                <a:gd name="T11" fmla="*/ 20079 h 58496"/>
                <a:gd name="T12" fmla="*/ 164922 w 164922"/>
                <a:gd name="T13" fmla="*/ 20079 h 58496"/>
                <a:gd name="T14" fmla="*/ 164922 w 164922"/>
                <a:gd name="T15" fmla="*/ 20079 h 58496"/>
                <a:gd name="T16" fmla="*/ 109055 w 164922"/>
                <a:gd name="T17" fmla="*/ 58496 h 58496"/>
                <a:gd name="T18" fmla="*/ 38837 w 164922"/>
                <a:gd name="T19" fmla="*/ 39763 h 58496"/>
                <a:gd name="T20" fmla="*/ 20587 w 164922"/>
                <a:gd name="T21" fmla="*/ 34899 h 58496"/>
                <a:gd name="T22" fmla="*/ 0 w 164922"/>
                <a:gd name="T23" fmla="*/ 5956 h 58496"/>
                <a:gd name="T24" fmla="*/ 0 w 164922"/>
                <a:gd name="T25" fmla="*/ 5956 h 58496"/>
                <a:gd name="T26" fmla="*/ 0 w 164922"/>
                <a:gd name="T27" fmla="*/ 0 h 58496"/>
                <a:gd name="T28" fmla="*/ 164922 w 164922"/>
                <a:gd name="T29" fmla="*/ 58496 h 58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T26" t="T27" r="T28" b="T29"/>
              <a:pathLst>
                <a:path w="164922" h="58496">
                  <a:moveTo>
                    <a:pt x="0" y="5956"/>
                  </a:moveTo>
                  <a:cubicBezTo>
                    <a:pt x="24473" y="0"/>
                    <a:pt x="48946" y="29667"/>
                    <a:pt x="102146" y="21514"/>
                  </a:cubicBezTo>
                  <a:cubicBezTo>
                    <a:pt x="123965" y="18174"/>
                    <a:pt x="164922" y="20079"/>
                    <a:pt x="164922" y="20079"/>
                  </a:cubicBezTo>
                  <a:cubicBezTo>
                    <a:pt x="164922" y="20079"/>
                    <a:pt x="109055" y="58496"/>
                    <a:pt x="38837" y="39763"/>
                  </a:cubicBezTo>
                  <a:close/>
                </a:path>
              </a:pathLst>
            </a:custGeom>
            <a:solidFill>
              <a:srgbClr val="2663BD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Shape 4603"/>
            <p:cNvSpPr>
              <a:spLocks/>
            </p:cNvSpPr>
            <p:nvPr/>
          </p:nvSpPr>
          <p:spPr bwMode="auto">
            <a:xfrm>
              <a:off x="303969" y="428938"/>
              <a:ext cx="65392" cy="55867"/>
            </a:xfrm>
            <a:custGeom>
              <a:avLst/>
              <a:gdLst>
                <a:gd name="T0" fmla="*/ 0 w 65392"/>
                <a:gd name="T1" fmla="*/ 0 h 55867"/>
                <a:gd name="T2" fmla="*/ 65392 w 65392"/>
                <a:gd name="T3" fmla="*/ 55867 h 55867"/>
              </a:gdLst>
              <a:ahLst/>
              <a:cxnLst>
                <a:cxn ang="0">
                  <a:pos x="13792" y="0"/>
                </a:cxn>
                <a:cxn ang="0">
                  <a:pos x="44818" y="21526"/>
                </a:cxn>
                <a:cxn ang="0">
                  <a:pos x="65392" y="53708"/>
                </a:cxn>
                <a:cxn ang="0">
                  <a:pos x="54559" y="55867"/>
                </a:cxn>
                <a:cxn ang="0">
                  <a:pos x="37363" y="34366"/>
                </a:cxn>
                <a:cxn ang="0">
                  <a:pos x="0" y="10046"/>
                </a:cxn>
                <a:cxn ang="0">
                  <a:pos x="13792" y="0"/>
                </a:cxn>
              </a:cxnLst>
              <a:rect l="T0" t="T1" r="T2" b="T3"/>
              <a:pathLst>
                <a:path w="65392" h="55867">
                  <a:moveTo>
                    <a:pt x="13792" y="0"/>
                  </a:moveTo>
                  <a:cubicBezTo>
                    <a:pt x="13792" y="0"/>
                    <a:pt x="32055" y="10960"/>
                    <a:pt x="44818" y="21526"/>
                  </a:cubicBezTo>
                  <a:cubicBezTo>
                    <a:pt x="57582" y="32093"/>
                    <a:pt x="65392" y="53708"/>
                    <a:pt x="65392" y="53708"/>
                  </a:cubicBezTo>
                  <a:lnTo>
                    <a:pt x="54559" y="55867"/>
                  </a:lnTo>
                  <a:cubicBezTo>
                    <a:pt x="54559" y="55867"/>
                    <a:pt x="45885" y="43624"/>
                    <a:pt x="37363" y="34366"/>
                  </a:cubicBezTo>
                  <a:cubicBezTo>
                    <a:pt x="28854" y="25108"/>
                    <a:pt x="0" y="10046"/>
                    <a:pt x="0" y="10046"/>
                  </a:cubicBezTo>
                  <a:lnTo>
                    <a:pt x="13792" y="0"/>
                  </a:lnTo>
                  <a:close/>
                </a:path>
              </a:pathLst>
            </a:custGeom>
            <a:solidFill>
              <a:srgbClr val="2663BD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Shape 4604"/>
            <p:cNvSpPr>
              <a:spLocks/>
            </p:cNvSpPr>
            <p:nvPr/>
          </p:nvSpPr>
          <p:spPr bwMode="auto">
            <a:xfrm>
              <a:off x="584999" y="255010"/>
              <a:ext cx="42253" cy="88430"/>
            </a:xfrm>
            <a:custGeom>
              <a:avLst/>
              <a:gdLst>
                <a:gd name="T0" fmla="*/ 0 w 42253"/>
                <a:gd name="T1" fmla="*/ 0 h 88430"/>
                <a:gd name="T2" fmla="*/ 42253 w 42253"/>
                <a:gd name="T3" fmla="*/ 88430 h 88430"/>
              </a:gdLst>
              <a:ahLst/>
              <a:cxnLst>
                <a:cxn ang="0">
                  <a:pos x="41745" y="0"/>
                </a:cxn>
                <a:cxn ang="0">
                  <a:pos x="41338" y="30252"/>
                </a:cxn>
                <a:cxn ang="0">
                  <a:pos x="41338" y="60782"/>
                </a:cxn>
                <a:cxn ang="0">
                  <a:pos x="14491" y="88430"/>
                </a:cxn>
                <a:cxn ang="0">
                  <a:pos x="6375" y="36970"/>
                </a:cxn>
                <a:cxn ang="0">
                  <a:pos x="41745" y="0"/>
                </a:cxn>
              </a:cxnLst>
              <a:rect l="T0" t="T1" r="T2" b="T3"/>
              <a:pathLst>
                <a:path w="42253" h="88430">
                  <a:moveTo>
                    <a:pt x="41745" y="0"/>
                  </a:moveTo>
                  <a:cubicBezTo>
                    <a:pt x="41745" y="0"/>
                    <a:pt x="40424" y="20650"/>
                    <a:pt x="41338" y="30252"/>
                  </a:cubicBezTo>
                  <a:cubicBezTo>
                    <a:pt x="42253" y="39853"/>
                    <a:pt x="41338" y="60782"/>
                    <a:pt x="41338" y="60782"/>
                  </a:cubicBezTo>
                  <a:lnTo>
                    <a:pt x="14491" y="88430"/>
                  </a:lnTo>
                  <a:cubicBezTo>
                    <a:pt x="14491" y="88430"/>
                    <a:pt x="0" y="52337"/>
                    <a:pt x="6375" y="36970"/>
                  </a:cubicBezTo>
                  <a:cubicBezTo>
                    <a:pt x="12763" y="21603"/>
                    <a:pt x="41745" y="0"/>
                    <a:pt x="41745" y="0"/>
                  </a:cubicBezTo>
                  <a:close/>
                </a:path>
              </a:pathLst>
            </a:custGeom>
            <a:solidFill>
              <a:srgbClr val="2663BD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Shape 4605"/>
            <p:cNvSpPr>
              <a:spLocks/>
            </p:cNvSpPr>
            <p:nvPr/>
          </p:nvSpPr>
          <p:spPr bwMode="auto">
            <a:xfrm>
              <a:off x="843545" y="290068"/>
              <a:ext cx="48374" cy="95847"/>
            </a:xfrm>
            <a:custGeom>
              <a:avLst/>
              <a:gdLst>
                <a:gd name="T0" fmla="*/ 0 w 48374"/>
                <a:gd name="T1" fmla="*/ 0 h 95847"/>
                <a:gd name="T2" fmla="*/ 48374 w 48374"/>
                <a:gd name="T3" fmla="*/ 95847 h 95847"/>
              </a:gdLst>
              <a:ahLst/>
              <a:cxnLst>
                <a:cxn ang="0">
                  <a:pos x="34341" y="0"/>
                </a:cxn>
                <a:cxn ang="0">
                  <a:pos x="42024" y="54826"/>
                </a:cxn>
                <a:cxn ang="0">
                  <a:pos x="48374" y="95847"/>
                </a:cxn>
                <a:cxn ang="0">
                  <a:pos x="4788" y="31686"/>
                </a:cxn>
                <a:cxn ang="0">
                  <a:pos x="34341" y="0"/>
                </a:cxn>
              </a:cxnLst>
              <a:rect l="T0" t="T1" r="T2" b="T3"/>
              <a:pathLst>
                <a:path w="48374" h="95847">
                  <a:moveTo>
                    <a:pt x="34341" y="0"/>
                  </a:moveTo>
                  <a:lnTo>
                    <a:pt x="42024" y="54826"/>
                  </a:lnTo>
                  <a:cubicBezTo>
                    <a:pt x="42024" y="54826"/>
                    <a:pt x="45745" y="76949"/>
                    <a:pt x="48374" y="95847"/>
                  </a:cubicBezTo>
                  <a:cubicBezTo>
                    <a:pt x="991" y="84125"/>
                    <a:pt x="0" y="43218"/>
                    <a:pt x="4788" y="31686"/>
                  </a:cubicBezTo>
                  <a:cubicBezTo>
                    <a:pt x="9576" y="20167"/>
                    <a:pt x="34341" y="0"/>
                    <a:pt x="34341" y="0"/>
                  </a:cubicBezTo>
                  <a:close/>
                </a:path>
              </a:pathLst>
            </a:custGeom>
            <a:solidFill>
              <a:srgbClr val="2663BD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Shape 4606"/>
            <p:cNvSpPr>
              <a:spLocks/>
            </p:cNvSpPr>
            <p:nvPr/>
          </p:nvSpPr>
          <p:spPr bwMode="auto">
            <a:xfrm>
              <a:off x="571166" y="852009"/>
              <a:ext cx="34049" cy="46965"/>
            </a:xfrm>
            <a:custGeom>
              <a:avLst/>
              <a:gdLst>
                <a:gd name="T0" fmla="*/ 27661 w 34049"/>
                <a:gd name="T1" fmla="*/ 0 h 46965"/>
                <a:gd name="T2" fmla="*/ 27661 w 34049"/>
                <a:gd name="T3" fmla="*/ 0 h 46965"/>
                <a:gd name="T4" fmla="*/ 34049 w 34049"/>
                <a:gd name="T5" fmla="*/ 18186 h 46965"/>
                <a:gd name="T6" fmla="*/ 27661 w 34049"/>
                <a:gd name="T7" fmla="*/ 23952 h 46965"/>
                <a:gd name="T8" fmla="*/ 21273 w 34049"/>
                <a:gd name="T9" fmla="*/ 29718 h 46965"/>
                <a:gd name="T10" fmla="*/ 0 w 34049"/>
                <a:gd name="T11" fmla="*/ 46965 h 46965"/>
                <a:gd name="T12" fmla="*/ 0 w 34049"/>
                <a:gd name="T13" fmla="*/ 46965 h 46965"/>
                <a:gd name="T14" fmla="*/ 0 w 34049"/>
                <a:gd name="T15" fmla="*/ 46965 h 46965"/>
                <a:gd name="T16" fmla="*/ 14897 w 34049"/>
                <a:gd name="T17" fmla="*/ 10503 h 46965"/>
                <a:gd name="T18" fmla="*/ 27661 w 34049"/>
                <a:gd name="T19" fmla="*/ 0 h 46965"/>
                <a:gd name="T20" fmla="*/ 0 w 34049"/>
                <a:gd name="T21" fmla="*/ 0 h 46965"/>
                <a:gd name="T22" fmla="*/ 34049 w 34049"/>
                <a:gd name="T23" fmla="*/ 46965 h 469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34049" h="46965">
                  <a:moveTo>
                    <a:pt x="27661" y="0"/>
                  </a:moveTo>
                  <a:cubicBezTo>
                    <a:pt x="27661" y="0"/>
                    <a:pt x="34049" y="18186"/>
                    <a:pt x="27661" y="23952"/>
                  </a:cubicBezTo>
                  <a:cubicBezTo>
                    <a:pt x="21273" y="29718"/>
                    <a:pt x="0" y="46965"/>
                    <a:pt x="0" y="46965"/>
                  </a:cubicBezTo>
                  <a:close/>
                </a:path>
              </a:pathLst>
            </a:custGeom>
            <a:solidFill>
              <a:srgbClr val="FFA18C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Shape 4607"/>
            <p:cNvSpPr>
              <a:spLocks/>
            </p:cNvSpPr>
            <p:nvPr/>
          </p:nvSpPr>
          <p:spPr bwMode="auto">
            <a:xfrm>
              <a:off x="784027" y="599171"/>
              <a:ext cx="106236" cy="150584"/>
            </a:xfrm>
            <a:custGeom>
              <a:avLst/>
              <a:gdLst>
                <a:gd name="T0" fmla="*/ 0 w 106236"/>
                <a:gd name="T1" fmla="*/ 0 h 150584"/>
                <a:gd name="T2" fmla="*/ 106236 w 106236"/>
                <a:gd name="T3" fmla="*/ 150584 h 150584"/>
              </a:gdLst>
              <a:ahLst/>
              <a:cxnLst>
                <a:cxn ang="0">
                  <a:pos x="103137" y="0"/>
                </a:cxn>
                <a:cxn ang="0">
                  <a:pos x="103137" y="31864"/>
                </a:cxn>
                <a:cxn ang="0">
                  <a:pos x="82829" y="89764"/>
                </a:cxn>
                <a:cxn ang="0">
                  <a:pos x="9017" y="150584"/>
                </a:cxn>
                <a:cxn ang="0">
                  <a:pos x="0" y="143218"/>
                </a:cxn>
                <a:cxn ang="0">
                  <a:pos x="82829" y="69329"/>
                </a:cxn>
                <a:cxn ang="0">
                  <a:pos x="85154" y="4191"/>
                </a:cxn>
                <a:cxn ang="0">
                  <a:pos x="103137" y="0"/>
                </a:cxn>
              </a:cxnLst>
              <a:rect l="T0" t="T1" r="T2" b="T3"/>
              <a:pathLst>
                <a:path w="106236" h="150584">
                  <a:moveTo>
                    <a:pt x="103137" y="0"/>
                  </a:moveTo>
                  <a:lnTo>
                    <a:pt x="103137" y="31864"/>
                  </a:lnTo>
                  <a:cubicBezTo>
                    <a:pt x="103137" y="50114"/>
                    <a:pt x="106236" y="61913"/>
                    <a:pt x="82829" y="89764"/>
                  </a:cubicBezTo>
                  <a:cubicBezTo>
                    <a:pt x="59423" y="117615"/>
                    <a:pt x="9017" y="150584"/>
                    <a:pt x="9017" y="150584"/>
                  </a:cubicBezTo>
                  <a:lnTo>
                    <a:pt x="0" y="143218"/>
                  </a:lnTo>
                  <a:cubicBezTo>
                    <a:pt x="0" y="143218"/>
                    <a:pt x="76543" y="84696"/>
                    <a:pt x="82829" y="69329"/>
                  </a:cubicBezTo>
                  <a:cubicBezTo>
                    <a:pt x="89103" y="53962"/>
                    <a:pt x="84366" y="4369"/>
                    <a:pt x="85154" y="4191"/>
                  </a:cubicBezTo>
                  <a:lnTo>
                    <a:pt x="10313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Shape 4608"/>
            <p:cNvSpPr>
              <a:spLocks/>
            </p:cNvSpPr>
            <p:nvPr/>
          </p:nvSpPr>
          <p:spPr bwMode="auto">
            <a:xfrm>
              <a:off x="756500" y="657447"/>
              <a:ext cx="79159" cy="63881"/>
            </a:xfrm>
            <a:custGeom>
              <a:avLst/>
              <a:gdLst>
                <a:gd name="T0" fmla="*/ 0 w 79159"/>
                <a:gd name="T1" fmla="*/ 0 h 63881"/>
                <a:gd name="T2" fmla="*/ 79159 w 79159"/>
                <a:gd name="T3" fmla="*/ 63881 h 63881"/>
              </a:gdLst>
              <a:ahLst/>
              <a:cxnLst>
                <a:cxn ang="0">
                  <a:pos x="52921" y="0"/>
                </a:cxn>
                <a:cxn ang="0">
                  <a:pos x="79159" y="17018"/>
                </a:cxn>
                <a:cxn ang="0">
                  <a:pos x="58395" y="36030"/>
                </a:cxn>
                <a:cxn ang="0">
                  <a:pos x="27521" y="63881"/>
                </a:cxn>
                <a:cxn ang="0">
                  <a:pos x="0" y="39865"/>
                </a:cxn>
                <a:cxn ang="0">
                  <a:pos x="52921" y="0"/>
                </a:cxn>
              </a:cxnLst>
              <a:rect l="T0" t="T1" r="T2" b="T3"/>
              <a:pathLst>
                <a:path w="79159" h="63881">
                  <a:moveTo>
                    <a:pt x="52921" y="0"/>
                  </a:moveTo>
                  <a:lnTo>
                    <a:pt x="79159" y="17018"/>
                  </a:lnTo>
                  <a:cubicBezTo>
                    <a:pt x="79159" y="17018"/>
                    <a:pt x="70015" y="24499"/>
                    <a:pt x="58395" y="36030"/>
                  </a:cubicBezTo>
                  <a:cubicBezTo>
                    <a:pt x="46761" y="47549"/>
                    <a:pt x="27521" y="63881"/>
                    <a:pt x="27521" y="63881"/>
                  </a:cubicBezTo>
                  <a:lnTo>
                    <a:pt x="0" y="39865"/>
                  </a:lnTo>
                  <a:lnTo>
                    <a:pt x="5292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Shape 4609"/>
            <p:cNvSpPr>
              <a:spLocks/>
            </p:cNvSpPr>
            <p:nvPr/>
          </p:nvSpPr>
          <p:spPr bwMode="auto">
            <a:xfrm>
              <a:off x="1506" y="944464"/>
              <a:ext cx="197269" cy="143320"/>
            </a:xfrm>
            <a:custGeom>
              <a:avLst/>
              <a:gdLst>
                <a:gd name="T0" fmla="*/ 177444 w 197269"/>
                <a:gd name="T1" fmla="*/ 0 h 143320"/>
                <a:gd name="T2" fmla="*/ 189840 w 197269"/>
                <a:gd name="T3" fmla="*/ 14961 h 143320"/>
                <a:gd name="T4" fmla="*/ 197269 w 197269"/>
                <a:gd name="T5" fmla="*/ 33477 h 143320"/>
                <a:gd name="T6" fmla="*/ 197269 w 197269"/>
                <a:gd name="T7" fmla="*/ 53607 h 143320"/>
                <a:gd name="T8" fmla="*/ 197269 w 197269"/>
                <a:gd name="T9" fmla="*/ 103150 h 143320"/>
                <a:gd name="T10" fmla="*/ 152768 w 197269"/>
                <a:gd name="T11" fmla="*/ 143320 h 143320"/>
                <a:gd name="T12" fmla="*/ 97879 w 197269"/>
                <a:gd name="T13" fmla="*/ 143320 h 143320"/>
                <a:gd name="T14" fmla="*/ 48704 w 197269"/>
                <a:gd name="T15" fmla="*/ 143320 h 143320"/>
                <a:gd name="T16" fmla="*/ 7976 w 197269"/>
                <a:gd name="T17" fmla="*/ 111036 h 143320"/>
                <a:gd name="T18" fmla="*/ 0 w 197269"/>
                <a:gd name="T19" fmla="*/ 68694 h 143320"/>
                <a:gd name="T20" fmla="*/ 18136 w 197269"/>
                <a:gd name="T21" fmla="*/ 90576 h 143320"/>
                <a:gd name="T22" fmla="*/ 46977 w 197269"/>
                <a:gd name="T23" fmla="*/ 104813 h 143320"/>
                <a:gd name="T24" fmla="*/ 79565 w 197269"/>
                <a:gd name="T25" fmla="*/ 104813 h 143320"/>
                <a:gd name="T26" fmla="*/ 134455 w 197269"/>
                <a:gd name="T27" fmla="*/ 104813 h 143320"/>
                <a:gd name="T28" fmla="*/ 178956 w 197269"/>
                <a:gd name="T29" fmla="*/ 64643 h 143320"/>
                <a:gd name="T30" fmla="*/ 178956 w 197269"/>
                <a:gd name="T31" fmla="*/ 15087 h 143320"/>
                <a:gd name="T32" fmla="*/ 178956 w 197269"/>
                <a:gd name="T33" fmla="*/ 9932 h 143320"/>
                <a:gd name="T34" fmla="*/ 178372 w 197269"/>
                <a:gd name="T35" fmla="*/ 4915 h 143320"/>
                <a:gd name="T36" fmla="*/ 177444 w 197269"/>
                <a:gd name="T37" fmla="*/ 0 h 143320"/>
                <a:gd name="T38" fmla="*/ 0 w 197269"/>
                <a:gd name="T39" fmla="*/ 0 h 143320"/>
                <a:gd name="T40" fmla="*/ 197269 w 197269"/>
                <a:gd name="T41" fmla="*/ 143320 h 143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T38" t="T39" r="T40" b="T41"/>
              <a:pathLst>
                <a:path w="197269" h="143320">
                  <a:moveTo>
                    <a:pt x="177444" y="0"/>
                  </a:moveTo>
                  <a:cubicBezTo>
                    <a:pt x="189840" y="14961"/>
                    <a:pt x="197269" y="33477"/>
                    <a:pt x="197269" y="53607"/>
                  </a:cubicBezTo>
                  <a:cubicBezTo>
                    <a:pt x="197269" y="103150"/>
                    <a:pt x="152768" y="143320"/>
                    <a:pt x="97879" y="143320"/>
                  </a:cubicBezTo>
                  <a:cubicBezTo>
                    <a:pt x="48704" y="143320"/>
                    <a:pt x="7976" y="111036"/>
                    <a:pt x="0" y="68694"/>
                  </a:cubicBezTo>
                  <a:cubicBezTo>
                    <a:pt x="18136" y="90576"/>
                    <a:pt x="46977" y="104813"/>
                    <a:pt x="79565" y="104813"/>
                  </a:cubicBezTo>
                  <a:cubicBezTo>
                    <a:pt x="134455" y="104813"/>
                    <a:pt x="178956" y="64643"/>
                    <a:pt x="178956" y="15087"/>
                  </a:cubicBezTo>
                  <a:close/>
                </a:path>
              </a:pathLst>
            </a:custGeom>
            <a:solidFill>
              <a:srgbClr val="404040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Shape 4610"/>
            <p:cNvSpPr>
              <a:spLocks/>
            </p:cNvSpPr>
            <p:nvPr/>
          </p:nvSpPr>
          <p:spPr bwMode="auto">
            <a:xfrm>
              <a:off x="0" y="908354"/>
              <a:ext cx="180467" cy="140919"/>
            </a:xfrm>
            <a:custGeom>
              <a:avLst/>
              <a:gdLst>
                <a:gd name="T0" fmla="*/ 99390 w 180467"/>
                <a:gd name="T1" fmla="*/ 0 h 140919"/>
                <a:gd name="T2" fmla="*/ 131978 w 180467"/>
                <a:gd name="T3" fmla="*/ 0 h 140919"/>
                <a:gd name="T4" fmla="*/ 160833 w 180467"/>
                <a:gd name="T5" fmla="*/ 14224 h 140919"/>
                <a:gd name="T6" fmla="*/ 178956 w 180467"/>
                <a:gd name="T7" fmla="*/ 36106 h 140919"/>
                <a:gd name="T8" fmla="*/ 179870 w 180467"/>
                <a:gd name="T9" fmla="*/ 41021 h 140919"/>
                <a:gd name="T10" fmla="*/ 180467 w 180467"/>
                <a:gd name="T11" fmla="*/ 46050 h 140919"/>
                <a:gd name="T12" fmla="*/ 180467 w 180467"/>
                <a:gd name="T13" fmla="*/ 51194 h 140919"/>
                <a:gd name="T14" fmla="*/ 180467 w 180467"/>
                <a:gd name="T15" fmla="*/ 100749 h 140919"/>
                <a:gd name="T16" fmla="*/ 135966 w 180467"/>
                <a:gd name="T17" fmla="*/ 140919 h 140919"/>
                <a:gd name="T18" fmla="*/ 81077 w 180467"/>
                <a:gd name="T19" fmla="*/ 140919 h 140919"/>
                <a:gd name="T20" fmla="*/ 48476 w 180467"/>
                <a:gd name="T21" fmla="*/ 140919 h 140919"/>
                <a:gd name="T22" fmla="*/ 19634 w 180467"/>
                <a:gd name="T23" fmla="*/ 126695 h 140919"/>
                <a:gd name="T24" fmla="*/ 1511 w 180467"/>
                <a:gd name="T25" fmla="*/ 104801 h 140919"/>
                <a:gd name="T26" fmla="*/ 584 w 180467"/>
                <a:gd name="T27" fmla="*/ 99886 h 140919"/>
                <a:gd name="T28" fmla="*/ 0 w 180467"/>
                <a:gd name="T29" fmla="*/ 94869 h 140919"/>
                <a:gd name="T30" fmla="*/ 0 w 180467"/>
                <a:gd name="T31" fmla="*/ 89713 h 140919"/>
                <a:gd name="T32" fmla="*/ 0 w 180467"/>
                <a:gd name="T33" fmla="*/ 40158 h 140919"/>
                <a:gd name="T34" fmla="*/ 44501 w 180467"/>
                <a:gd name="T35" fmla="*/ 0 h 140919"/>
                <a:gd name="T36" fmla="*/ 99390 w 180467"/>
                <a:gd name="T37" fmla="*/ 0 h 140919"/>
                <a:gd name="T38" fmla="*/ 0 w 180467"/>
                <a:gd name="T39" fmla="*/ 0 h 140919"/>
                <a:gd name="T40" fmla="*/ 180467 w 180467"/>
                <a:gd name="T41" fmla="*/ 140919 h 140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T38" t="T39" r="T40" b="T41"/>
              <a:pathLst>
                <a:path w="180467" h="140919">
                  <a:moveTo>
                    <a:pt x="99390" y="0"/>
                  </a:moveTo>
                  <a:cubicBezTo>
                    <a:pt x="131978" y="0"/>
                    <a:pt x="160833" y="14224"/>
                    <a:pt x="178956" y="36106"/>
                  </a:cubicBezTo>
                  <a:cubicBezTo>
                    <a:pt x="179870" y="41021"/>
                    <a:pt x="180467" y="46050"/>
                    <a:pt x="180467" y="51194"/>
                  </a:cubicBezTo>
                  <a:cubicBezTo>
                    <a:pt x="180467" y="100749"/>
                    <a:pt x="135966" y="140919"/>
                    <a:pt x="81077" y="140919"/>
                  </a:cubicBezTo>
                  <a:cubicBezTo>
                    <a:pt x="48476" y="140919"/>
                    <a:pt x="19634" y="126695"/>
                    <a:pt x="1511" y="104801"/>
                  </a:cubicBezTo>
                  <a:cubicBezTo>
                    <a:pt x="584" y="99886"/>
                    <a:pt x="0" y="94869"/>
                    <a:pt x="0" y="8971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Shape 4611"/>
            <p:cNvSpPr>
              <a:spLocks/>
            </p:cNvSpPr>
            <p:nvPr/>
          </p:nvSpPr>
          <p:spPr bwMode="auto">
            <a:xfrm>
              <a:off x="35505" y="914111"/>
              <a:ext cx="158750" cy="155375"/>
            </a:xfrm>
            <a:custGeom>
              <a:avLst/>
              <a:gdLst>
                <a:gd name="T0" fmla="*/ 0 w 158750"/>
                <a:gd name="T1" fmla="*/ 0 h 155375"/>
                <a:gd name="T2" fmla="*/ 158750 w 158750"/>
                <a:gd name="T3" fmla="*/ 155375 h 155375"/>
              </a:gdLst>
              <a:ahLst/>
              <a:cxnLst>
                <a:cxn ang="0">
                  <a:pos x="91691" y="1146"/>
                </a:cxn>
                <a:cxn ang="0">
                  <a:pos x="105448" y="2568"/>
                </a:cxn>
                <a:cxn ang="0">
                  <a:pos x="158750" y="57483"/>
                </a:cxn>
                <a:cxn ang="0">
                  <a:pos x="144958" y="89576"/>
                </a:cxn>
                <a:cxn ang="0">
                  <a:pos x="106210" y="16742"/>
                </a:cxn>
                <a:cxn ang="0">
                  <a:pos x="48755" y="83950"/>
                </a:cxn>
                <a:cxn ang="0">
                  <a:pos x="48755" y="155375"/>
                </a:cxn>
                <a:cxn ang="0">
                  <a:pos x="12052" y="142662"/>
                </a:cxn>
                <a:cxn ang="0">
                  <a:pos x="40780" y="42028"/>
                </a:cxn>
                <a:cxn ang="0">
                  <a:pos x="91691" y="1146"/>
                </a:cxn>
              </a:cxnLst>
              <a:rect l="T0" t="T1" r="T2" b="T3"/>
              <a:pathLst>
                <a:path w="158750" h="155375">
                  <a:moveTo>
                    <a:pt x="91691" y="1146"/>
                  </a:moveTo>
                  <a:cubicBezTo>
                    <a:pt x="96668" y="0"/>
                    <a:pt x="101295" y="352"/>
                    <a:pt x="105448" y="2568"/>
                  </a:cubicBezTo>
                  <a:cubicBezTo>
                    <a:pt x="122047" y="11433"/>
                    <a:pt x="158750" y="57483"/>
                    <a:pt x="158750" y="57483"/>
                  </a:cubicBezTo>
                  <a:lnTo>
                    <a:pt x="144958" y="89576"/>
                  </a:lnTo>
                  <a:cubicBezTo>
                    <a:pt x="140487" y="72127"/>
                    <a:pt x="134938" y="30356"/>
                    <a:pt x="106210" y="16742"/>
                  </a:cubicBezTo>
                  <a:cubicBezTo>
                    <a:pt x="77483" y="3127"/>
                    <a:pt x="56731" y="58169"/>
                    <a:pt x="48755" y="83950"/>
                  </a:cubicBezTo>
                  <a:cubicBezTo>
                    <a:pt x="40780" y="109744"/>
                    <a:pt x="48755" y="155375"/>
                    <a:pt x="48755" y="155375"/>
                  </a:cubicBezTo>
                  <a:lnTo>
                    <a:pt x="12052" y="142662"/>
                  </a:lnTo>
                  <a:cubicBezTo>
                    <a:pt x="12052" y="142662"/>
                    <a:pt x="0" y="88814"/>
                    <a:pt x="40780" y="42028"/>
                  </a:cubicBezTo>
                  <a:cubicBezTo>
                    <a:pt x="58677" y="21501"/>
                    <a:pt x="76760" y="4582"/>
                    <a:pt x="91691" y="1146"/>
                  </a:cubicBezTo>
                  <a:close/>
                </a:path>
              </a:pathLst>
            </a:custGeom>
            <a:solidFill>
              <a:srgbClr val="404040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Shape 4612"/>
            <p:cNvSpPr>
              <a:spLocks/>
            </p:cNvSpPr>
            <p:nvPr/>
          </p:nvSpPr>
          <p:spPr bwMode="auto">
            <a:xfrm>
              <a:off x="7195" y="908728"/>
              <a:ext cx="83033" cy="55906"/>
            </a:xfrm>
            <a:custGeom>
              <a:avLst/>
              <a:gdLst>
                <a:gd name="T0" fmla="*/ 83033 w 83033"/>
                <a:gd name="T1" fmla="*/ 0 h 55906"/>
                <a:gd name="T2" fmla="*/ 83033 w 83033"/>
                <a:gd name="T3" fmla="*/ 0 h 55906"/>
                <a:gd name="T4" fmla="*/ 73876 w 83033"/>
                <a:gd name="T5" fmla="*/ 11392 h 55906"/>
                <a:gd name="T6" fmla="*/ 51537 w 83033"/>
                <a:gd name="T7" fmla="*/ 28689 h 55906"/>
                <a:gd name="T8" fmla="*/ 29185 w 83033"/>
                <a:gd name="T9" fmla="*/ 45974 h 55906"/>
                <a:gd name="T10" fmla="*/ 0 w 83033"/>
                <a:gd name="T11" fmla="*/ 55906 h 55906"/>
                <a:gd name="T12" fmla="*/ 0 w 83033"/>
                <a:gd name="T13" fmla="*/ 55906 h 55906"/>
                <a:gd name="T14" fmla="*/ 0 w 83033"/>
                <a:gd name="T15" fmla="*/ 55906 h 55906"/>
                <a:gd name="T16" fmla="*/ 5779 w 83033"/>
                <a:gd name="T17" fmla="*/ 35738 h 55906"/>
                <a:gd name="T18" fmla="*/ 38697 w 83033"/>
                <a:gd name="T19" fmla="*/ 13780 h 55906"/>
                <a:gd name="T20" fmla="*/ 58090 w 83033"/>
                <a:gd name="T21" fmla="*/ 851 h 55906"/>
                <a:gd name="T22" fmla="*/ 83033 w 83033"/>
                <a:gd name="T23" fmla="*/ 0 h 55906"/>
                <a:gd name="T24" fmla="*/ 83033 w 83033"/>
                <a:gd name="T25" fmla="*/ 0 h 55906"/>
                <a:gd name="T26" fmla="*/ 0 w 83033"/>
                <a:gd name="T27" fmla="*/ 0 h 55906"/>
                <a:gd name="T28" fmla="*/ 83033 w 83033"/>
                <a:gd name="T29" fmla="*/ 55906 h 55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T26" t="T27" r="T28" b="T29"/>
              <a:pathLst>
                <a:path w="83033" h="55906">
                  <a:moveTo>
                    <a:pt x="83033" y="0"/>
                  </a:moveTo>
                  <a:cubicBezTo>
                    <a:pt x="83033" y="0"/>
                    <a:pt x="73876" y="11392"/>
                    <a:pt x="51537" y="28689"/>
                  </a:cubicBezTo>
                  <a:cubicBezTo>
                    <a:pt x="29185" y="45974"/>
                    <a:pt x="0" y="55906"/>
                    <a:pt x="0" y="55906"/>
                  </a:cubicBezTo>
                  <a:cubicBezTo>
                    <a:pt x="0" y="55906"/>
                    <a:pt x="5779" y="35738"/>
                    <a:pt x="38697" y="13780"/>
                  </a:cubicBezTo>
                  <a:close/>
                </a:path>
              </a:pathLst>
            </a:custGeom>
            <a:solidFill>
              <a:srgbClr val="404040"/>
            </a:solidFill>
            <a:ln w="0">
              <a:noFill/>
              <a:miter lim="127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45" name="object 13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616280" y="5157192"/>
            <a:ext cx="864096" cy="1512168"/>
          </a:xfrm>
          <a:prstGeom prst="rect">
            <a:avLst/>
          </a:prstGeom>
        </p:spPr>
      </p:pic>
      <p:pic>
        <p:nvPicPr>
          <p:cNvPr id="46" name="object 2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63352" y="5445224"/>
            <a:ext cx="1660438" cy="1164894"/>
          </a:xfrm>
          <a:prstGeom prst="rect">
            <a:avLst/>
          </a:prstGeom>
        </p:spPr>
      </p:pic>
      <p:pic>
        <p:nvPicPr>
          <p:cNvPr id="47" name="object 28"/>
          <p:cNvPicPr/>
          <p:nvPr/>
        </p:nvPicPr>
        <p:blipFill>
          <a:blip r:embed="rId10" cstate="print"/>
          <a:stretch>
            <a:fillRect/>
          </a:stretch>
        </p:blipFill>
        <p:spPr>
          <a:xfrm flipH="1">
            <a:off x="2999656" y="5373216"/>
            <a:ext cx="720080" cy="128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7115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9007</TotalTime>
  <Words>592</Words>
  <Application>Microsoft Office PowerPoint</Application>
  <PresentationFormat>Произвольный</PresentationFormat>
  <Paragraphs>104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Слайд 1</vt:lpstr>
      <vt:lpstr>ПЕРЕЧЕНЬ БАЗОВЫХ ВИДОВ СПОРТА</vt:lpstr>
      <vt:lpstr>Слайд 3</vt:lpstr>
      <vt:lpstr>Слайд 4</vt:lpstr>
      <vt:lpstr>Слайд 5</vt:lpstr>
      <vt:lpstr>ОСНОВНЫЕ ПРАВИЛА ПОДАЧИ ДОКУМЕНТОВ</vt:lpstr>
      <vt:lpstr>ПЕРЕЧЕНЬ ДОКУМЕНТОВ, ПОДАВАЕМЫХ НА КОМИССИЮ МИНСПОРТА РОССИИ ПО ФОРМИРОВАНИЮ ПЕРЕЧНЯ БАЗОВЫХ ВИДОВ СПОРТА, в соответствии с приказом Минспорта России от 25.06.2018 № 592 «О порядке утверждения перечня базовых видов спорта»</vt:lpstr>
      <vt:lpstr>ЗАЯВКА НА ВКЛЮЧЕНИЕ В ПЕРЕЧЕНЬ</vt:lpstr>
      <vt:lpstr>ФОРМИРОВАНИЕ ПАПКИ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ФГБУ  Федеральный центр подготовки спортив­ного резерва</dc:title>
  <dc:creator>Olaz</dc:creator>
  <cp:lastModifiedBy>PolyakovaTA</cp:lastModifiedBy>
  <cp:revision>866</cp:revision>
  <cp:lastPrinted>2020-02-14T09:18:48Z</cp:lastPrinted>
  <dcterms:modified xsi:type="dcterms:W3CDTF">2023-09-29T11:33:57Z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12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21</vt:i4>
  </property>
</Properties>
</file>