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8"/>
  </p:notesMasterIdLst>
  <p:sldIdLst>
    <p:sldId id="256" r:id="rId5"/>
    <p:sldId id="257" r:id="rId6"/>
    <p:sldId id="292" r:id="rId7"/>
    <p:sldId id="288" r:id="rId8"/>
    <p:sldId id="294" r:id="rId9"/>
    <p:sldId id="284" r:id="rId10"/>
    <p:sldId id="289" r:id="rId11"/>
    <p:sldId id="290" r:id="rId12"/>
    <p:sldId id="258" r:id="rId13"/>
    <p:sldId id="291" r:id="rId14"/>
    <p:sldId id="259" r:id="rId15"/>
    <p:sldId id="260" r:id="rId16"/>
    <p:sldId id="261" r:id="rId17"/>
    <p:sldId id="262" r:id="rId18"/>
    <p:sldId id="270" r:id="rId19"/>
    <p:sldId id="293" r:id="rId20"/>
    <p:sldId id="271" r:id="rId21"/>
    <p:sldId id="272" r:id="rId22"/>
    <p:sldId id="277" r:id="rId23"/>
    <p:sldId id="273" r:id="rId24"/>
    <p:sldId id="274" r:id="rId25"/>
    <p:sldId id="275" r:id="rId26"/>
    <p:sldId id="276" r:id="rId27"/>
  </p:sldIdLst>
  <p:sldSz cx="12193588" cy="6858000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5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58372D4B-14D0-400E-8B14-96CF681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AutoShape 2">
            <a:extLst>
              <a:ext uri="{FF2B5EF4-FFF2-40B4-BE49-F238E27FC236}">
                <a16:creationId xmlns:a16="http://schemas.microsoft.com/office/drawing/2014/main" id="{4B03FB8C-1BAB-41CD-80EF-2E6016F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4" name="AutoShape 3">
            <a:extLst>
              <a:ext uri="{FF2B5EF4-FFF2-40B4-BE49-F238E27FC236}">
                <a16:creationId xmlns:a16="http://schemas.microsoft.com/office/drawing/2014/main" id="{3E58E4F6-B71E-48CA-B18E-4E65AB50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093D6B3C-9DD3-4898-931D-EA6C8C9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E95E1414-A6DA-4473-835F-6A88CE6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7" name="AutoShape 6">
            <a:extLst>
              <a:ext uri="{FF2B5EF4-FFF2-40B4-BE49-F238E27FC236}">
                <a16:creationId xmlns:a16="http://schemas.microsoft.com/office/drawing/2014/main" id="{EA6BFF1A-8AA2-42C8-AEA1-4ACC1F2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8" name="AutoShape 7">
            <a:extLst>
              <a:ext uri="{FF2B5EF4-FFF2-40B4-BE49-F238E27FC236}">
                <a16:creationId xmlns:a16="http://schemas.microsoft.com/office/drawing/2014/main" id="{DDD5BF98-F23A-4063-B428-B1E4A72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9" name="AutoShape 8">
            <a:extLst>
              <a:ext uri="{FF2B5EF4-FFF2-40B4-BE49-F238E27FC236}">
                <a16:creationId xmlns:a16="http://schemas.microsoft.com/office/drawing/2014/main" id="{E2D519C4-D1B8-4FFE-94EC-68100901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0" name="AutoShape 9">
            <a:extLst>
              <a:ext uri="{FF2B5EF4-FFF2-40B4-BE49-F238E27FC236}">
                <a16:creationId xmlns:a16="http://schemas.microsoft.com/office/drawing/2014/main" id="{BBCD2CA5-CB2E-4271-83C5-C1657A0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1" name="AutoShape 10">
            <a:extLst>
              <a:ext uri="{FF2B5EF4-FFF2-40B4-BE49-F238E27FC236}">
                <a16:creationId xmlns:a16="http://schemas.microsoft.com/office/drawing/2014/main" id="{DDE45820-4C49-498E-BEAC-2180C40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89568726-BB3E-44F6-8200-8F16411A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30FA3FDD-7061-43EC-95A0-A61034B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9F7F4AA3-7793-444C-A82E-76FC0D26E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30213" y="692150"/>
            <a:ext cx="6134100" cy="3449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5CEC415-33F6-43C8-ADA7-AF0233CF35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7850"/>
            <a:ext cx="559276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36" name="Text Box 15">
            <a:extLst>
              <a:ext uri="{FF2B5EF4-FFF2-40B4-BE49-F238E27FC236}">
                <a16:creationId xmlns:a16="http://schemas.microsoft.com/office/drawing/2014/main" id="{A046DE7D-513F-4A2A-826B-20F8EEC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1A2EB4D-D181-4C57-AC36-95E0C02EF3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772525"/>
            <a:ext cx="30226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49ED4F-285E-4C18-AD8D-1AEFA4A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FA9C8B3D-5C04-428A-82DB-875B34001E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74706ED-FCD8-4A50-B78E-B6A6E6EF63A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F8918E2-C532-4894-A8A2-6A0EE74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EAFFC9-E1BB-4CEA-BF16-C5D27E632F3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26AD50D-5431-43CC-8D21-63E93EB2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16AE700-0CEF-4EAC-887E-9BBD0261B8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1593D20-06A9-47F0-99D1-5233A953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8DD1C6-2D25-44DB-A645-51B4EC97CB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1F770AF-EA9F-4890-BD2E-7413D9482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AC44A20-2CB3-4E31-93B5-0D8397409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22F04999-35AC-4BEF-BBED-9EA6FB0AB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A63CC783-D099-4A77-AB89-E5A858E57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EBA93D0-4EDD-483F-9F5A-5F5A0ABA2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E2EC03D-5D8B-4543-AE21-03B06616E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>
            <a:extLst>
              <a:ext uri="{FF2B5EF4-FFF2-40B4-BE49-F238E27FC236}">
                <a16:creationId xmlns:a16="http://schemas.microsoft.com/office/drawing/2014/main" id="{2EF66F72-989B-40DD-BB87-A6D90F45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1B20B2-3F0F-4DC6-837C-D7B6553311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ADECF54-E2DD-4B60-88D4-B09B9D1E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C15BAFB-4C95-415F-B98F-EDE8B952B7F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D0B37586-3721-4681-A283-F608A3B2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CE0FB4F-CBAA-4393-8825-B36E0F3B123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D169E3C5-BE0C-46E6-90D0-B04A5192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D305AF6-EA3E-45B2-B40A-6A67AFE25AE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8ECA67F8-B854-40AF-B00A-39884C4C5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06FE1D2D-EB52-4531-B00E-22CB528E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DBCD86DF-A068-43E8-8B7A-FCE6A2EB4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204AE2C-67E6-4EBD-8C37-EEE34AE1C5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45B004-BC5F-4B01-8468-BC693FE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7CA83F-791C-4D8F-BFB3-F513BFDA8F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6DB466A-9275-45C0-837D-8AADD643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B2157-65D9-4032-B186-717DDD15FA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548727E7-F2D2-4467-A45C-0E19D3B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C291849-BA9B-4FC4-A484-85C6F14CC8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8FC08423-6A8F-4923-AB58-54C966C3C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F9897EA7-5376-48A4-8A73-FE139345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CBE2AD09-F1BB-4172-839E-FBE6A547D1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4E23A6E-1E80-4C9C-818F-764399A20E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3EBCCA17-0544-4D95-9424-BB2FA5C1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9A9A4B-EEF9-45F7-879D-5B955B6E91F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9396EEA5-2E7E-406D-A5DE-E8F821F0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26557F-8F98-4898-8491-E6B7FD7AB77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74A47BD1-768E-4DB5-B87D-1CA44D1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939F09-B08B-418C-B5C1-F34CFC18138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7D5A7D64-80A3-4594-B103-91534186E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8424023D-8C0B-44B8-9152-8018E8E6B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>
            <a:extLst>
              <a:ext uri="{FF2B5EF4-FFF2-40B4-BE49-F238E27FC236}">
                <a16:creationId xmlns:a16="http://schemas.microsoft.com/office/drawing/2014/main" id="{0EDA8A1F-7FFF-4136-9C70-441E590EF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C64B257-83C6-4FB7-8781-A2F91BD6309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F01B1BF-619E-490E-81DF-88E5DB55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0A319DD-F091-45D4-8941-27AE7AF5382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2573362B-EA53-4DD1-8772-6996D99A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753265-0BF7-4F58-AA12-9F419C38673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FA01F06-FD03-4F3A-9613-994D8154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838F2F6-1B7C-4528-A633-1E4EB96C8D5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4C82D0C9-C9BE-4BF5-8688-4E1805DB6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8F4F257E-8815-4B84-A92B-B40DC6C7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FBFD902B-9C03-4AA6-ABBE-A9D7649CB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7C5A03-FF7A-4FED-A506-3AE432713C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AF137DB-F05D-489B-8F44-DAB887FB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B8318B9-75EF-4E83-A7ED-5AA8E698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>
            <a:extLst>
              <a:ext uri="{FF2B5EF4-FFF2-40B4-BE49-F238E27FC236}">
                <a16:creationId xmlns:a16="http://schemas.microsoft.com/office/drawing/2014/main" id="{A68D39DE-F2A1-4868-B75F-06A5D010F0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56E394-7D53-4E8A-9165-2403E726E1B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31D22FB-3366-4F99-A49C-DABD6E12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8316F8-B48F-4635-B3FE-012D058BB4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CFD7A88B-BD63-46DE-8875-C0945FB6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DA181B8-5BEB-4634-B32E-840A7CE71B4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A703A510-43C0-496F-942A-AA76AE76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DA078F-7521-419E-9ACB-6DE95705778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30C6F5D-E7A9-4C7A-A40C-39CDAEC5B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EC59F793-4480-4005-857B-A4149625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84267EA-AFE7-45B4-9CF3-72A611B8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B1ACDE8-838F-47DC-981E-6F5844EFBEC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3731A05-B09D-4809-89AC-58BEB3A9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96CA6B1-48F0-40BF-B103-97D72B1C849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824D202-4951-4088-ACE4-5F05F774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E1A7E9-5C6E-4D98-9258-51D2D4BE281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7A50BED-670A-4DF1-873F-1284C87B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B6199485-A2A2-49EF-A8A9-4D6DD4C2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E3925B16-36AC-42FE-94B4-1696C62D5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35B80AF-8219-4007-8C52-9052EFE5B2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1D7DEEE-284D-4A84-9D63-5AAB9132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D84B8F-E504-46A6-8215-DEF6B48E0DD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8E3E7E04-3C1F-4B24-816F-27B97D3E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2773F5-9184-49EA-84EC-00DC92B554E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55BEFCC1-0860-43E9-8FF1-996FAA9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7B97F4-0553-404A-8ADA-BB56F645E1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5CFF3459-14E3-44CA-BB7F-4B05F06D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89BEBA76-56CB-4EA3-9448-2563513B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>
            <a:extLst>
              <a:ext uri="{FF2B5EF4-FFF2-40B4-BE49-F238E27FC236}">
                <a16:creationId xmlns:a16="http://schemas.microsoft.com/office/drawing/2014/main" id="{AC828985-E413-41C1-9A5A-8ACF97947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F6B03B-6F63-4021-8BE7-885230EC3E9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6CD7ABB-D385-467B-A967-DE1A0DE2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026540-0F7F-4D67-B9B5-202F5C250A0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B770262-8739-413E-BB5D-2ADF7D6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C8AD20-0F05-4ABF-8C3A-C039CF056AA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DA095657-A136-4218-A225-36FC100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6A7318-CA18-4DE5-BB8F-E0A3FBEAD4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47BE5FA9-BBBD-4375-89EA-6ADAEB55B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DE3F1D51-F869-4544-904F-059A0173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A6070898-9A83-49BD-B0D4-9F87C0019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54289A-9ACE-4EDC-9CDC-001B94D4AA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0FF4BD2-29E5-4EAC-9D90-D4F76DF6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D78BB4E-23B2-4D6A-A222-0017EE0CBD4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9E3ABD5-61D0-431D-AFE3-BCD75C5E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0ACFA1E-D847-4C6A-8560-AD96E568B52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F4C6376-72E3-4B53-B47E-3075F82A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7EABC1C5-93D8-40A0-BE56-2C70B392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5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>
            <a:extLst>
              <a:ext uri="{FF2B5EF4-FFF2-40B4-BE49-F238E27FC236}">
                <a16:creationId xmlns:a16="http://schemas.microsoft.com/office/drawing/2014/main" id="{074C23E6-AC74-4965-A7E1-14ADC8766B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A7972E8-EBF4-483C-96D8-F2DEAA9680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448B3B-FD46-4676-A852-D3F45CA04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E896511-BC15-4648-B6C0-E7349DCA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>
            <a:extLst>
              <a:ext uri="{FF2B5EF4-FFF2-40B4-BE49-F238E27FC236}">
                <a16:creationId xmlns:a16="http://schemas.microsoft.com/office/drawing/2014/main" id="{A996085F-F9CA-4A60-88E5-9E1E06C53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2707C92-88BD-45F2-86DA-6A2EFF0713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7A7C825-3F0E-4095-9C16-FD1C01FF5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F6F54D0-DD6C-49E0-A36C-82B9FA9A9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A7914849-3DE7-45A4-9567-3448537CF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B400674-9911-406E-9568-FC9843E08A7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74ED713-E927-4435-950F-0D7DF09D2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321A1C1-8BBA-4477-8081-6A829E4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9F305975-6069-4BD6-B578-E1F2F9BF04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562D330-FCE6-48A8-A0C4-94E0F6CB19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7EDC0BE3-1738-4301-8F4D-83BC4E85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1D1496-C9B2-4E0F-9E96-974CD9BAE19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C9AF3934-FD21-4DF7-99F0-E3259EF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16CF2DD-9A2A-432F-924A-3484798DF68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4D4B7353-3095-45D0-8262-383C2DA2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84AE0F-A5E6-4BD1-8BB0-116BAD8FB5D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245B0ED-2FDD-496E-B751-68688882E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635C717F-0D7B-48F3-95AC-264D0BAF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>
            <a:extLst>
              <a:ext uri="{FF2B5EF4-FFF2-40B4-BE49-F238E27FC236}">
                <a16:creationId xmlns:a16="http://schemas.microsoft.com/office/drawing/2014/main" id="{9E64CD20-2341-4FD4-AF88-015E595BC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818EC6-13B9-40A4-8189-D5E766982FE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E7D631-E5B0-4DD7-AC60-35FE5B68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01213F9-0328-4846-9E9D-0D123F10B4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4040370-A2E6-4211-9EDD-B00CC3A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AC3B22-44FD-475E-B9B7-3E9B033CB5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F9469A3-243F-4D95-B58C-92297071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ACE31C8-8AC0-40C8-9DC6-E3759755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CE1C-91ED-4A9D-824F-5DDDDC010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038E7-1C20-4256-8507-96FCD92B2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2E1-C7AC-40A5-8592-7AB39874A8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57A81-29F4-483E-95AC-F25FC4CAF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414AB-252C-4A8F-ADB5-E24C8D02C6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26A8-8460-4E43-B808-ACF25233E3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0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D0C98-17C9-4DC8-B0F5-1DD1360CE8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AF38-2554-422A-AA16-550994FA3F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66B97-E43D-4437-B559-09320715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5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5ADD64-0EB1-4A0C-A871-E6A75CF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871FDD-61E0-4D5D-9E0C-5B3406243C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B0B4-18CF-4A2A-9222-0B1DDD2CEC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3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7B00E77-564A-4D30-B5F4-6F88E57F5E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A11D5B-EFBD-49D9-9AF8-EB0373AC4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B7694-6005-4222-AE1E-24689FAE8A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54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852E17-F210-462E-9578-79DD89602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687F85-D6E6-45A8-B0F9-0AC82910F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6D17-46CE-4009-B7F9-B3912B5AB4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63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BD595-8509-425E-BF90-634F9A6F47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AD19D8-E629-4F72-A22B-16D6881700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66CA-5C86-4336-AF86-ED1CD0D99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7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E67A5F-E813-4096-8834-1AB5BEFBC0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157058-EB0A-4CB5-A2FC-45DECA225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FAF6-7500-4E3E-A571-83F1AADCC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2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F622B2-A555-4090-BDED-7A8D75AF7E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4280EA-5D56-4F06-AABF-CB00FACFDA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91EE-CD85-450B-9A1F-968B21595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8FD494-F3A7-4F3E-9C0A-361457131F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3A0223-3E97-410C-B8CE-4DFE7AA2E3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72F47-DBD8-4D30-AE00-0CE7B5310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74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25A25-1979-48A2-9A03-222689455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98B3D1-5310-43FB-8155-8F8C4A0C66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F7FB-834E-4E1B-8B3D-D68D72EDF8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9FE-684C-42EF-885F-10BE391795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E506A-43AB-4036-A504-9D5A5F77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89DC-C6A6-407D-A711-AB7BB9BD5C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5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53C911-5868-4B2D-A17D-C1FA9A50C8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6D18EE-05C6-4032-A770-5B7A67345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12EE-3D79-4BA3-ACF8-934E3EE13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0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413EAB-76CE-4366-8A0A-AEA9945449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45945E-10EF-4E86-B588-09AC04C418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DB6F-1012-4816-9EA8-2342650E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CCE0E7-1D84-4969-8CB3-3AE986A4F6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2A934A-DD19-45B1-A41F-BE311FDE5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C528-39DD-42DC-9A8D-1CD8D0FB6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695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5E52F-5480-4801-8E07-DFE6CE123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AC840A-8925-4CAD-9519-5E6FE60E7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A8C-EF92-4AB6-8DEA-EE877BDF8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65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3F8BBF-E271-4740-9C70-8A4195E37C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2C1788-9B58-458A-8B1D-445A73FB2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A412-1C5B-4991-B9B1-29DF591CFE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8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977-0E36-44EE-8628-DAB1984419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B1CB58-7977-4C58-B18A-B1AB56168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832E3-876C-4485-9AC5-D674BFB2A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1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6C14D-D5D7-40F0-975D-E6A6C90BF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5411C-0C71-4E8F-919D-05E7A7613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AC8E-4E12-4042-83FA-5E4278AA6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AD6D2-5FD8-4ACB-BF53-6501DD441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A890FC-C052-41CD-BF6D-74AC0B1176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75E1-89E5-4A9C-A513-1F2C9238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88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36127B-91E4-4D28-9CE1-085C30CAB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FB4263-D1A5-41FB-87B3-97CE7D4594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6F89-6AC5-4086-BB38-8688F9FA9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75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B9B3BA7-42FC-4D86-8ED9-D067B77EB2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929395F-7E73-401C-AEC2-1D631AB005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AFBC-07F7-480A-8CFF-F353EFB3E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E627-A55C-48A6-92DB-118393A0BF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79150-1118-4057-A83C-27CB9B3255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870F-BF99-4832-AEC5-AECCCD5506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57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8EECF-91C1-4F7B-B304-E88CE2A33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B6E724-B6C6-4555-A0B7-FBD62AF85D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E6E9-02A3-4FCB-AE6B-FD817792F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8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15BB29-E2BF-4154-A76C-25A5D52CA4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F0F4D3-5FA2-4F7B-B10C-D2329EFE64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AE25-EBAD-4A49-B1C9-D681ECC9E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63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239361-EB21-48F4-AE3D-88FBF7CF47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B47962-E163-4FF0-BABD-41A57A2517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99154-0BC2-46AD-9489-764861AAE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06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7EECA-1CE8-4294-94D0-EE6198DEAE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3E8523-BC32-41CD-A2AC-C09578056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70B2F-E73E-4607-9FAA-AAB415201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25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905C2B-971A-48A8-846C-9637CD653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95B9D1-47F6-4206-AC89-4FB1F22D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25F3-57D2-443B-A77E-494FCCAD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6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09C187-6680-4CE5-B0DA-EAF7E9441F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952D2-0AF3-4F12-B5D6-484CA80D1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C538-A455-4AC5-B5A6-0D4E92FE5A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64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D0E8C1-E0A3-4B74-921B-CE995EBCED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F426D-28C5-4B0D-8C15-A6140CC05B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9306-4FF5-4D82-A4D9-1CF14FCDA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918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FFE81D-C8D3-4F11-A0EC-0986871F0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0D6F8A-54BC-40C5-B113-04BD142FEC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E62A-5C22-46AA-9486-C88B07E314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69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4AA1E0-A7B8-4A6D-AF3F-A3D445255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2808FEC-7279-4C1D-9A0E-6F1DA0B13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3CCE-C121-4599-8695-796D63380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12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BE875EE-5BFF-4213-AAFF-D22F68F2E9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378D28-F824-4B73-9817-66538779D9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B0B1D-908F-4DFB-8BF9-11572687E8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8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24CC6-275D-4FF7-99CD-000514A67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6B93-19BA-4258-8296-303E7CCC8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D684-13F5-414F-8DDA-D74714E3E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90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9A215C-7DE3-4A45-AFB8-8B3C755E8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55AEB9-9507-40BB-B337-9159FF3BBA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0077-FDB2-4A57-B00C-0A08894ED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2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401FA-E875-4C3B-8FA4-0C83CF017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41123A-FF3B-4C17-81FB-49A790E4FB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A91C-60D3-44FF-B546-F47A25E6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7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8C10AD-7F60-49AD-82E1-D0849E5B6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7716A-1F48-41FF-AA26-A30BAEE98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54F3-1B3F-450C-81AD-A16506DE16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9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14EFB2-788E-473E-8D1E-1F6CFA319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41676A-B430-43D1-AE8C-E09F35DD42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B7A0-9C17-4BA9-9F5E-20E00886E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41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E1A4C7-4F84-40F2-B7B5-C3A0C37202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8E3D70-D506-4987-89A0-A80814E2E4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BAF0-A939-472D-810E-30DC0A302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D78A5D-C6E9-463D-B527-8773E4894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C3F36-1623-4FD9-8114-E0C17D763D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8388-2C19-4187-9167-62C20CF69C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0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F2423D-F766-45D1-8C06-47A2E4FEC0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DB23D-A822-4297-A73E-6CD74A03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ADA3-8011-4892-8E13-38DCA4E62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BB74CC-54B6-4FBB-97BF-DF1FF4121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FDF5E8-51A7-4272-A9AF-540785AFF6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3FF7-4CFF-45C6-B8C7-317D7E17E3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3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781125-EC9C-49EE-B0A8-1A2F7D135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7FB-BDA3-4867-90C9-F6EB23B057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DD91-C598-42CC-962B-DB0DB2B560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9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E1785F-29A9-49A4-87E3-E48A9DFABC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133-9E0D-4984-AB70-4227C2AA7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7462-C0A3-4548-81C6-0BADB8290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C376AA-C88F-405A-BC23-E88FA1E2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BBBFAE-8DD7-48D7-8189-90F1B670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679B33-FF1A-4525-9ACA-CF01916C04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7492F16-3A80-4DA5-A0A4-F1ABC8B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118BC-5DEB-4AB1-9E80-1D2B02A4B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1151E1-9F26-4CFA-82BD-E0D3B00EEA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6537FB0-707E-40DD-A791-96D5181D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A1DEC649-1716-40FE-B414-1258D4B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514351C4-F744-4B59-945C-7DEB9136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308F750-FEAC-45CF-9D7C-FA7943FE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C7694D1-0076-4391-B7EF-6ADB9FC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A83DCFC-5B9E-42C2-B969-40ED24BF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025FAE-680C-4E79-B879-53C70381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614363"/>
            <a:ext cx="11309350" cy="118903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CD8954B-5045-4CAC-9500-B9492152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7637C09-224A-4167-8D74-8A5AF492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C8E13AA-DC6E-401C-808C-AAF7DC7A2E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85C6D1C2-D13C-4E0D-B50F-73E5193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D9AD2-69DD-46A1-ABA4-07586D879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8F0DD03-A38C-4793-8201-ECB7137BF6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4CB643A-B3C2-428E-8A01-B36DC0B1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9462A2D-5400-4F80-9838-B7C5714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B21F024-2494-4E3D-83F0-EB20C55F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1BCBA2E-CA00-4B39-B8B3-CE0F50D1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141913"/>
            <a:ext cx="11290300" cy="125888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18B8BD4-56BF-4DA6-AE0A-96AD0EC4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66B2A4AC-D320-47C3-A23B-C2028CB3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B1E2C2A-A129-4608-87AE-35FFC17BED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E1303FCD-5922-4644-82CB-66DFAADC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1D3EEF-0286-4015-B590-6A5EA9EF9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FDF996B-CBAB-48C2-B451-8C42A905C8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707755B-FAD8-4496-9092-40E8D3E4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B1DCC1-F8C4-4062-8C66-B479E79D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FAD6AC-862C-477C-94AD-6A27A3B0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B9819A7-7D97-4C7E-A2CE-29356475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606425"/>
            <a:ext cx="11299825" cy="1258888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1AA892C-E84D-4EFA-B2E7-43FDA515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FE63524-99AB-4DC6-A4B2-6C055B94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D45D684-4281-41C3-8DB7-9E3FFE291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4B124303-47CE-4353-A711-2F6555A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8F8DBF-1A03-4833-AF1C-D88718F95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6D68372-F8DE-49C6-BC4D-1B261E2663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info@olympic.ru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mailto:olymp@fcpsr.ru" TargetMode="External"/><Relationship Id="rId9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4.docx"/><Relationship Id="rId5" Type="http://schemas.openxmlformats.org/officeDocument/2006/relationships/hyperlink" Target="mailto:olymp@fcpsr.ru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8340E08-B574-4C42-91FF-1A50BD15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57338"/>
            <a:ext cx="107521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  <a:br>
              <a:rPr lang="ru-RU" altLang="ru-RU" sz="2400" b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в Комиссию Минспорта России по определению соответствия организаций, осуществляющих спортивную подготовку, условиям использования в своем наименовании слов «олимпийский», «паралимпийский» и «сурдлимпийский» или образованных на их основе слов и словосочетаний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DF372EB-0052-45BE-9468-7C378D9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642938"/>
            <a:ext cx="809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МИНИСТЕРСТВО СПОРТА РОССИЙСКОЙ ФЕДЕРАЦИИ (Минспорт России)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ФГБУ «ФЕДЕРАЛЬНЫЙ ЦЕНТР ПОДГОТОВКИ СПОРТИВНОГО РЕЗЕРВА" (ФГБУ ФЦПСР)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8E561A2-F49B-44AC-B5D8-C294F7F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7010BBC-CDC6-4CC7-9794-F7AE036DF204}" type="slidenum">
              <a:rPr lang="en-US" altLang="ru-RU" sz="900">
                <a:solidFill>
                  <a:srgbClr val="4371CC"/>
                </a:solidFill>
              </a:rPr>
              <a:pPr algn="r" eaLnBrk="1" hangingPunct="1">
                <a:buSzPct val="100000"/>
              </a:pPr>
              <a:t>1</a:t>
            </a:fld>
            <a:endParaRPr lang="en-US" altLang="ru-RU" sz="900">
              <a:solidFill>
                <a:srgbClr val="4371CC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B386B2E-3256-4FFC-A7EA-32B1D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623888"/>
            <a:ext cx="164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14267754-9B95-40EF-9599-127930FD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902075"/>
            <a:ext cx="8856663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7 июля 2022 г. № 577 «Об утверждении порядка использования организациями дополнительного образования со специальным наименованием «спортивная школа» в своих наименованиях слов «олимпийский», «паралимпийский», «сурдлимпийский» или образованных на их основе слов и словосочетаний» (далее - Порядок</a:t>
            </a:r>
            <a:r>
              <a:rPr lang="ru-RU" altLang="ru-RU" sz="16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6EC1DE38-F0DD-444A-9278-5356D44C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42938"/>
            <a:ext cx="15525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4428E9-4C96-4125-AC5B-CBB1823B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149725"/>
            <a:ext cx="11439525" cy="197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Федеральное государственное бюджетное учреждение «Федеральный центр подготовки спортивного резерва в электронной форме: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к заявке документы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ОКР / ПКР / СКР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10 Порядка)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4218AE1-70E9-4097-9019-77643343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060575"/>
            <a:ext cx="11377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запрос о позиции: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Общественный союз общественных объединений «Олимпийский комитет России» ;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Общероссийскую общественную организацию «Паралимпийский комитет России»; 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Общероссийский союз физкультурно-спортивных объединений инвалидов «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  (п. 9 Порядка)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1477CFF-7941-45A9-95E5-DCF0F7E6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" y="1916832"/>
            <a:ext cx="11522075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включение в список, подписанное руководителем организации или уполномоченным им лицом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органа исполнительной власти субъекта Российской Федерации в сфере физической культуры 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устава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Выписка из реестра лицензий,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Отчет федерального статистического наблюдения по формам № 3-АФК («паралимпийский», «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или № 5-ФК («олимпийский») за год, предшествующий году подачи заявки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Последний лист отчета федерального статистического наблюдения, заверенный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Позиция «Олимпийского комитета России», «Паралимпийского комитета России» или «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Сурдлимпийского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России» или скриншот об отправке (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ПОЗИЦИИ ЕЁ НЕОБХОДИМО ДОСЛАТЬ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7CD510-898F-414B-BD0A-A99A4FF6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C282B38-36DA-4918-9048-F6D78AFD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03263"/>
            <a:ext cx="1101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20072E8-2444-47DE-9202-20382A34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570" y="3356768"/>
            <a:ext cx="719137" cy="144462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9" name="Рисунок 2">
            <a:extLst>
              <a:ext uri="{FF2B5EF4-FFF2-40B4-BE49-F238E27FC236}">
                <a16:creationId xmlns:a16="http://schemas.microsoft.com/office/drawing/2014/main" id="{A71ED10C-975D-4CAD-A59D-E4A66AE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50" y="3176587"/>
            <a:ext cx="1728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1AA9D6-85C7-4F0C-B14E-CD281CB62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42" y="2204864"/>
            <a:ext cx="3776960" cy="42742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518D90C-041A-4525-88D1-E0F382D1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38" y="2792711"/>
            <a:ext cx="6121400" cy="184884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на включение в список, подписанное руководителем организации или уполномоченным</a:t>
            </a:r>
          </a:p>
          <a:p>
            <a:pPr marL="330200"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им лицом </a:t>
            </a:r>
          </a:p>
          <a:p>
            <a:pPr marL="330200" eaLnBrk="1" hangingPunct="1">
              <a:buSzPct val="100000"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BDC509CB-0170-4779-BE04-D1106543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6086476" y="3414712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24D27B9-69E4-48DE-B48A-FC3AACD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941F0D8-0914-4110-8A18-3B01FF8E3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31126"/>
              </p:ext>
            </p:extLst>
          </p:nvPr>
        </p:nvGraphicFramePr>
        <p:xfrm>
          <a:off x="768202" y="692696"/>
          <a:ext cx="4680520" cy="598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5" imgW="5938880" imgH="8980821" progId="Word.Document.12">
                  <p:embed/>
                </p:oleObj>
              </mc:Choice>
              <mc:Fallback>
                <p:oleObj name="Document" r:id="rId5" imgW="5938880" imgH="8980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202" y="692696"/>
                        <a:ext cx="4680520" cy="5988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995C98BE-AA32-4E85-82CA-35C5BE55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95500"/>
            <a:ext cx="6564313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исполнительного органа государственной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все организации субъекта Российской Федерации, которые готовят пакет документов, 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представлении. 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190570A-0602-41D7-8A1D-3E9467861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152"/>
              </p:ext>
            </p:extLst>
          </p:nvPr>
        </p:nvGraphicFramePr>
        <p:xfrm>
          <a:off x="480170" y="789403"/>
          <a:ext cx="4464496" cy="59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5938880" imgH="9290193" progId="Word.Document.12">
                  <p:embed/>
                </p:oleObj>
              </mc:Choice>
              <mc:Fallback>
                <p:oleObj name="Document" r:id="rId4" imgW="5938880" imgH="929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170" y="789403"/>
                        <a:ext cx="4464496" cy="596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55394AB-0CBF-4C3A-9072-C8BF582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92200"/>
            <a:ext cx="6773863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AA6D41A-CA41-4256-8B48-4936F1C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555750"/>
            <a:ext cx="533717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формам № 3-АФК или </a:t>
            </a:r>
          </a:p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5-ФК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отчет по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федерального статистического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предыдущий год </a:t>
            </a:r>
          </a:p>
          <a:p>
            <a:pPr algn="ctr"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в формате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последний лист с подписью и печатью сканируется в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86" y="2276872"/>
            <a:ext cx="4113039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лицензий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B07EC-3585-455D-9A2D-E4BF0B73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340768"/>
            <a:ext cx="3648918" cy="5160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CFA15-EFDB-46D4-82F2-333FDF50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0" y="1340768"/>
            <a:ext cx="37486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75389B-9533-43C6-B87D-E1E4E0A3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F43646-B284-442A-909D-09BBC449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71" y="1556792"/>
            <a:ext cx="11474845" cy="43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28663" indent="-2714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</a:t>
            </a: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виду спорта (спортивной дисциплине) создается отдельная папка.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спортсменов, принявших участие в Соревнованиях, завоевавших в течение 4-х лет призовые 	    места  с указанием места проведения, сроков проведения и занятых мест; копия подтверждающего итогового протокола.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DA1FD12-E854-4999-AAC2-FFB0C35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92150"/>
            <a:ext cx="1101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2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ECFBB34-14FF-4CEF-8ABE-CA37012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957" y="4032512"/>
            <a:ext cx="9626413" cy="6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использования слов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 «</a:t>
            </a:r>
            <a:r>
              <a:rPr lang="ru-RU" altLang="ru-RU" b="1" dirty="0" err="1">
                <a:solidFill>
                  <a:srgbClr val="FF0000"/>
                </a:solidFill>
              </a:rPr>
              <a:t>сурдлимпийский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D2B69EF-BA75-4C79-8180-D440E78E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211" y="2937931"/>
            <a:ext cx="504825" cy="231775"/>
          </a:xfrm>
          <a:prstGeom prst="rightArrow">
            <a:avLst>
              <a:gd name="adj1" fmla="val 50000"/>
              <a:gd name="adj2" fmla="val 4004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15" name="Picture 11">
            <a:extLst>
              <a:ext uri="{FF2B5EF4-FFF2-40B4-BE49-F238E27FC236}">
                <a16:creationId xmlns:a16="http://schemas.microsoft.com/office/drawing/2014/main" id="{A4001096-EFDE-4DE2-9A5C-2935C0B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7" y="5138680"/>
            <a:ext cx="15128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26CD5-3A15-4587-AF21-216EF3A4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85" y="5509362"/>
            <a:ext cx="503238" cy="193675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05ACF23A-492E-4B72-BB05-A8962D46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755" y="5509362"/>
            <a:ext cx="503238" cy="19367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9" name="AutoShape 16">
            <a:extLst>
              <a:ext uri="{FF2B5EF4-FFF2-40B4-BE49-F238E27FC236}">
                <a16:creationId xmlns:a16="http://schemas.microsoft.com/office/drawing/2014/main" id="{F1223BC2-ACF5-4683-B1F5-6E37D96E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74" y="5509362"/>
            <a:ext cx="431800" cy="193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21" name="Рисунок 18">
            <a:extLst>
              <a:ext uri="{FF2B5EF4-FFF2-40B4-BE49-F238E27FC236}">
                <a16:creationId xmlns:a16="http://schemas.microsoft.com/office/drawing/2014/main" id="{C114277A-B4F9-4BEB-A915-DD38034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5398235"/>
            <a:ext cx="1081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8">
            <a:extLst>
              <a:ext uri="{FF2B5EF4-FFF2-40B4-BE49-F238E27FC236}">
                <a16:creationId xmlns:a16="http://schemas.microsoft.com/office/drawing/2014/main" id="{30F7BE12-B27F-4129-92F4-F0689826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01" y="2603763"/>
            <a:ext cx="13700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0">
            <a:extLst>
              <a:ext uri="{FF2B5EF4-FFF2-40B4-BE49-F238E27FC236}">
                <a16:creationId xmlns:a16="http://schemas.microsoft.com/office/drawing/2014/main" id="{3D50DAE7-FD3E-43AC-965F-D7B93901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11" y="5145032"/>
            <a:ext cx="1370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573F81F-189A-405B-9C2B-19848BAC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310" y="2054135"/>
            <a:ext cx="87129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3613F1F6-37F8-4A08-9CC9-784041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2790717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>
            <a:extLst>
              <a:ext uri="{FF2B5EF4-FFF2-40B4-BE49-F238E27FC236}">
                <a16:creationId xmlns:a16="http://schemas.microsoft.com/office/drawing/2014/main" id="{77866C54-239A-41A4-B876-2F06762B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696" y="2937932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B020F-172D-491E-85AD-A3141A672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50" y="2430008"/>
            <a:ext cx="3247619" cy="1247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8F38F2-3258-4446-82A0-9F7A840B9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24" y="4885552"/>
            <a:ext cx="3247619" cy="12476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D96E3847-CB1D-4797-B919-03F0490C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77863"/>
            <a:ext cx="1168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распорядительных актов о сроках зачисления спортсменов в организацию и периоде прохождения ими спортивной подготовки за последние 4 года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220FFA-701C-484F-AF77-DB0EDCB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4" y="3670573"/>
            <a:ext cx="114681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Спортсмен должен проходить спортивную подготовку в данной организации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ЛЕТ! </a:t>
            </a: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вошли в списочный состав сборной команды РФ, заняли призовые места в соревнованиях, то есть спортсмены, которые фигурируют в других выписках.</a:t>
            </a:r>
          </a:p>
          <a:p>
            <a:pPr algn="ctr" eaLnBrk="1" hangingPunct="1">
              <a:buSzPct val="100000"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указываются этапы спортивной подготовки спортсмена, а также то, что спортсмен занимается в организации по настоящее время или отчислен из организации (номера и даты приказов о переводе на этапы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спортподготовки</a:t>
            </a: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об отчислении).</a:t>
            </a:r>
          </a:p>
          <a:p>
            <a:pPr algn="ctr" eaLnBrk="1" hangingPunct="1">
              <a:buSzPct val="100000"/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спортсменов, достаточно на тех, на кого представлены протоколы соревнований и сборники.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200B89C-786E-40AE-8853-7FA28186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1138"/>
            <a:ext cx="71643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CFB42F6-7115-4570-90DE-0DF7FA8D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33825"/>
            <a:ext cx="41132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5CA362F9-DE51-4F09-9A4A-611945A3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88913"/>
            <a:ext cx="110299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подачи документов от организаций дополнительного образования со специальным наименованием «спортивная школа»</a:t>
            </a:r>
          </a:p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организации):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459B7F0-07AF-48EA-9691-8F55574C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11137900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пакеты документов направляются от органа исполнительной власти субъекта в сфере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каждую спортивную организацию группируются по файлам 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папки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на бланке организации, заверяются печатью и подписью руководителя организации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(другой формат не принимается, кроме отчетов 3-АФК и 5-ФК)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с электронной почты органа исполнительной власти субъекта Российской Федерации в сфере физической культуры и спорта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бумажном носителе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33425"/>
            <a:ext cx="107219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спортсменов, принявших участие в Соревнованиях (для иных организаций)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941818-EF2C-4525-84BE-C2A32B85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542" y="2650447"/>
            <a:ext cx="5373687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завоевавших на Соревнованиях призовые места в течение последних 4-х лет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прилагаются копии итоговых протоколов Соревнований.</a:t>
            </a: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6A121A1-376D-4D6C-A737-83D6D66B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5684659"/>
            <a:ext cx="105854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направляются протоколы других соревнований, не соответствуют пунктам 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3, 4, 5, 6 Порядка.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4640800-FBCE-4603-BB80-955079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" y="4010874"/>
            <a:ext cx="5913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маркером фамилию спортсмена в протоколе</a:t>
            </a:r>
            <a:b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AF77E7E7-6F84-4F6E-B2C6-B5A1ABC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684431"/>
            <a:ext cx="6053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D267AF6-046A-492E-890E-EE4F192E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итоговых протоколов Соревнований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29B5035-E727-40D9-88B8-AB737C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76475"/>
            <a:ext cx="4608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7A8A1A1-2F32-4801-B41B-19139B09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205038"/>
            <a:ext cx="72723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BD01254A-C2D6-4FA6-B393-47FF354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2" y="708709"/>
            <a:ext cx="7116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спортивные сборные команды РФ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1BAD6EB-F229-40C0-9A06-B1BBF1AC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8" y="4301273"/>
            <a:ext cx="597693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 (спортивной дисциплине), утвержденный Минспортом России. 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включенных в состав кандидатов в спортивные сборные команды РФ в течение последних 4-х лет. 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9D4AF3D-91E6-4EB2-A265-7E4A4CB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8" y="2139210"/>
            <a:ext cx="5545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9865C-67B8-4448-A33D-3DF167B43664}"/>
              </a:ext>
            </a:extLst>
          </p:cNvPr>
          <p:cNvSpPr txBox="1"/>
          <p:nvPr/>
        </p:nvSpPr>
        <p:spPr>
          <a:xfrm>
            <a:off x="6078655" y="2153263"/>
            <a:ext cx="568863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командному игровому виду спорта могут быть представлены документы, которые подтверждают, что спортсмен состоит в трудовых отношениях с профессиональным спортивным клубом (</a:t>
            </a:r>
            <a:r>
              <a:rPr lang="ru-RU" altLang="ru-RU" sz="1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принимает участие в профессиональных спортивных соревнованиях по командному игровому виду спорта (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заявочный лист, протокол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выборку сканом в формате </a:t>
            </a:r>
            <a:r>
              <a:rPr lang="en-US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титульный лист – лист , где прописан спортсмен с пометкой маркером фамилии спортсмена – последний лист (достаточно за последний год).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сборных команд Российской Федерации и призёры соревнований Первенства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спортсменами</a:t>
            </a: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должны быть спортсмены, выступающие по представленному виду спорта!</a:t>
            </a:r>
            <a:endParaRPr lang="ru-RU" altLang="ru-RU" sz="1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E35EA4A-EDF0-423D-8BE1-677DB08F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спортивные сборные команды Российской Федерации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FA8E41F-FEE6-4594-B14B-0F52657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00213"/>
            <a:ext cx="381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62222D8-4B12-4BA5-BD1B-06F4AA75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0575"/>
            <a:ext cx="396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FF966273-7317-400E-9565-2AE3D9C0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989138"/>
            <a:ext cx="36718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F4EECF79-21BC-4B94-A14A-09803687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906" y="908720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8E7E4B-74E6-4943-A87B-F9B2FD64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89138"/>
            <a:ext cx="11439525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подготовки спортивного резерва»: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Белогуб Александра Артемовна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(499) 941-13-40 (доб. 566)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союз общественных объединений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 </a:t>
            </a:r>
          </a:p>
          <a:p>
            <a:pPr marL="3175" indent="0" algn="just" eaLnBrk="1" hangingPunct="1">
              <a:buSzPct val="100000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«Паралимпийский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союз физкультурно-спортивных общественных объединений инвалидов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«Сурдлимпийский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папки для 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комитета России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9059CFC5-C2D7-44CD-B96C-C2001B09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276475"/>
            <a:ext cx="46085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6611BFA2-08E1-4F36-AD6E-E0DF32C0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057400"/>
            <a:ext cx="23749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AutoShape 5">
            <a:extLst>
              <a:ext uri="{FF2B5EF4-FFF2-40B4-BE49-F238E27FC236}">
                <a16:creationId xmlns:a16="http://schemas.microsoft.com/office/drawing/2014/main" id="{7101C0A7-79AA-4CAB-802D-B60441C8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578" y="2087562"/>
            <a:ext cx="719138" cy="144463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70B6372-7D97-4371-92E2-8351258C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70" y="1700808"/>
            <a:ext cx="47513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dirty="0">
              <a:solidFill>
                <a:srgbClr val="3D3D3D"/>
              </a:solidFill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обязательно сканируются в формате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(требование ОКР), за исключением отчета  5-ФК (допускается формат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формируются в отдельную папку, архивируются и направляются в ОКР по 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адресу: </a:t>
            </a:r>
            <a:r>
              <a:rPr lang="en-US" altLang="ru-RU" sz="1600" b="1" u="sng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info@olympic.ru</a:t>
            </a:r>
            <a:endParaRPr lang="ru-RU" altLang="ru-RU" sz="1600" b="1" u="sng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u="sng" dirty="0">
              <a:solidFill>
                <a:srgbClr val="2D2DB9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сайте ОКР для вашего учреждения уже есть позиция – документы в ОКР направлять не надо!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Прикладываете позицию с сайта к пакету документов на Комиссию (в ФГБУ ФЦПСР) 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о приеме на работу тренеров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33A7D-4E4F-4CCE-B424-91F6649C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28" y="1867843"/>
            <a:ext cx="4568731" cy="31223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1AF58-F827-4486-93E5-74B90F807A29}"/>
              </a:ext>
            </a:extLst>
          </p:cNvPr>
          <p:cNvSpPr/>
          <p:nvPr/>
        </p:nvSpPr>
        <p:spPr>
          <a:xfrm>
            <a:off x="944014" y="4918169"/>
            <a:ext cx="10441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списочный состав тренеров по представленному виду спорта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графы 1-4; </a:t>
            </a: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графы 4 (штатные) Раздела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статистического наблюдения по форме №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</a:t>
            </a:r>
          </a:p>
        </p:txBody>
      </p:sp>
    </p:spTree>
    <p:extLst>
      <p:ext uri="{BB962C8B-B14F-4D97-AF65-F5344CB8AC3E}">
        <p14:creationId xmlns:p14="http://schemas.microsoft.com/office/powerpoint/2010/main" val="3718760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E3C029-0C26-4303-A339-A3F68EA9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49275"/>
            <a:ext cx="1051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ОСОО «Олимпийский комитет России», представленная в письменной форме, о рассмотрении вопроса использования слова «олимпийский»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C50F033B-DD28-4221-BD1F-6DFBEF93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941373"/>
            <a:ext cx="3668712" cy="4251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ОСОО ОКР в папке для ОКР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(А.А. Белогуб)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DE1BCD6-64AD-4D4D-AB44-EE090C626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21746"/>
              </p:ext>
            </p:extLst>
          </p:nvPr>
        </p:nvGraphicFramePr>
        <p:xfrm>
          <a:off x="7969002" y="1357966"/>
          <a:ext cx="36544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4" imgW="6298430" imgH="9339592" progId="Word.Document.12">
                  <p:embed/>
                </p:oleObj>
              </mc:Choice>
              <mc:Fallback>
                <p:oleObj name="Document" r:id="rId4" imgW="6298430" imgH="9339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002" y="1357966"/>
                        <a:ext cx="36544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04A3E3B-431F-45B7-9371-6E4607834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30961"/>
              </p:ext>
            </p:extLst>
          </p:nvPr>
        </p:nvGraphicFramePr>
        <p:xfrm>
          <a:off x="193998" y="1597857"/>
          <a:ext cx="3892227" cy="493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6" imgW="6298430" imgH="7991045" progId="Word.Document.12">
                  <p:embed/>
                </p:oleObj>
              </mc:Choice>
              <mc:Fallback>
                <p:oleObj name="Document" r:id="rId6" imgW="6298430" imgH="7991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998" y="1597857"/>
                        <a:ext cx="3892227" cy="4938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9852D61-F234-49EE-BDBD-7F53D81A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ООО «Паралимпийский комитет России», представленная в письменной форме, о рассмотрении вопроса использования слова «паралимпийский»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BFBB663-EC42-408D-B7EC-8504805D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82" y="1999456"/>
            <a:ext cx="3668712" cy="4858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ООО ПКР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  <a:p>
            <a:pPr algn="ctr"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610545C-32F0-4718-AD9E-EDD573B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956300"/>
            <a:ext cx="283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>
              <a:solidFill>
                <a:srgbClr val="FF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E58AF4E-467F-494B-9D22-92F2C6189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672"/>
              </p:ext>
            </p:extLst>
          </p:nvPr>
        </p:nvGraphicFramePr>
        <p:xfrm>
          <a:off x="552178" y="1970113"/>
          <a:ext cx="3277191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5" imgW="6634587" imgH="9506898" progId="Word.Document.12">
                  <p:embed/>
                </p:oleObj>
              </mc:Choice>
              <mc:Fallback>
                <p:oleObj name="Document" r:id="rId5" imgW="6634587" imgH="9506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178" y="1970113"/>
                        <a:ext cx="3277191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B640F2A-CD58-4C34-97C8-0B23C2C3C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313836"/>
              </p:ext>
            </p:extLst>
          </p:nvPr>
        </p:nvGraphicFramePr>
        <p:xfrm>
          <a:off x="8257034" y="1916832"/>
          <a:ext cx="3202023" cy="451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7" imgW="6274316" imgH="8852096" progId="Word.Document.12">
                  <p:embed/>
                </p:oleObj>
              </mc:Choice>
              <mc:Fallback>
                <p:oleObj name="Document" r:id="rId7" imgW="6274316" imgH="885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7034" y="1916832"/>
                        <a:ext cx="3202023" cy="451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CB5BE73-2994-4187-B8BC-34A020F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65175"/>
            <a:ext cx="1015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ОСФСООИ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России», представленная в письменной форме, о рассмотрении вопроса использования слова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EA0E262-B665-4744-9561-877DB8E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9138"/>
            <a:ext cx="3171825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BC51CB8B-5DB6-4755-A302-4CBA39F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844824"/>
            <a:ext cx="3759200" cy="54780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ОСФСООИ СКР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D98B877-73E9-4C9D-B56B-68EFEC3B6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94416"/>
              </p:ext>
            </p:extLst>
          </p:nvPr>
        </p:nvGraphicFramePr>
        <p:xfrm>
          <a:off x="677218" y="1916832"/>
          <a:ext cx="3316932" cy="505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6" imgW="6478385" imgH="9871800" progId="Word.Document.12">
                  <p:embed/>
                </p:oleObj>
              </mc:Choice>
              <mc:Fallback>
                <p:oleObj name="Document" r:id="rId6" imgW="6478385" imgH="98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218" y="1916832"/>
                        <a:ext cx="3316932" cy="505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246379E-DAFA-456B-B7D7-78C6BAE7C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96137"/>
              </p:ext>
            </p:extLst>
          </p:nvPr>
        </p:nvGraphicFramePr>
        <p:xfrm>
          <a:off x="8133273" y="1989138"/>
          <a:ext cx="3200047" cy="473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8" imgW="6118115" imgH="9058705" progId="Word.Document.12">
                  <p:embed/>
                </p:oleObj>
              </mc:Choice>
              <mc:Fallback>
                <p:oleObj name="Document" r:id="rId8" imgW="6118115" imgH="9058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33273" y="1989138"/>
                        <a:ext cx="3200047" cy="4738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287B52D-DE91-4E54-A7BD-44A7E62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908720"/>
            <a:ext cx="110299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подаваемых в Комиссию Министерства спорта России по определению соответствия организаций дополнительного образования со специальным наименованием «спортивная школа» условиям использования в своем наименовании </a:t>
            </a:r>
          </a:p>
          <a:p>
            <a:pPr algn="ctr">
              <a:buSzPct val="100000"/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«олимпийский», «паралимпийский» и «</a:t>
            </a:r>
            <a:r>
              <a:rPr lang="ru-RU" altLang="ru-RU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3F44-1779-43DA-B406-0F35CD4A8F39}"/>
              </a:ext>
            </a:extLst>
          </p:cNvPr>
          <p:cNvSpPr txBox="1"/>
          <p:nvPr/>
        </p:nvSpPr>
        <p:spPr>
          <a:xfrm>
            <a:off x="336154" y="2564904"/>
            <a:ext cx="1167447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Спортивная школа направляют заявку в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(п. 8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Заявка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наименование организации, адрес (место нахождения), контактные данные (телефон, адрес электронной почты) (п. 8 Порядка)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Копия устава, выписка из реестра лицензий (п. 8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Отчет федерального статистического наблюдения (3-АФК для «паралимпийский» и «сурдлимпийский» или 5-ФК для «олимпийский») за предыдущий год (п. 8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распорядительный актов о приеме на обучение (не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четырех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заявки); сведения о периоде обучения и прохождении спортивной подготовки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протоколов официальных спортивных соревнований п. 2 – 6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Командные игровые виды спорта: сведения о спортсмене, состоящем в трудовых отношениях с профессиональным спортивным клубом (трудовой договор)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12609</TotalTime>
  <Words>1617</Words>
  <Application>Microsoft Office PowerPoint</Application>
  <PresentationFormat>Произвольный</PresentationFormat>
  <Paragraphs>208</Paragraphs>
  <Slides>23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Microsoft YaHei</vt:lpstr>
      <vt:lpstr>Arial</vt:lpstr>
      <vt:lpstr>Calibri</vt:lpstr>
      <vt:lpstr>Calibri Light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Сахаров</dc:creator>
  <cp:lastModifiedBy>Белогуб Александра Артемовна</cp:lastModifiedBy>
  <cp:revision>439</cp:revision>
  <cp:lastPrinted>2021-10-20T07:44:18Z</cp:lastPrinted>
  <dcterms:created xsi:type="dcterms:W3CDTF">2017-05-16T05:33:36Z</dcterms:created>
  <dcterms:modified xsi:type="dcterms:W3CDTF">2023-05-29T11:30:24Z</dcterms:modified>
</cp:coreProperties>
</file>