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351" r:id="rId11"/>
    <p:sldId id="352" r:id="rId12"/>
    <p:sldId id="353" r:id="rId13"/>
  </p:sldIdLst>
  <p:sldSz cx="9144000" cy="5143500" type="screen16x9"/>
  <p:notesSz cx="9144000" cy="5143500"/>
  <p:embeddedFontLst>
    <p:embeddedFont>
      <p:font typeface="Wingdings 3" panose="05040102010807070707" pitchFamily="18" charset="2"/>
      <p:regular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17292A2E-F333-43FB-9621-5CBBE7FDCDCB}" styleName="Light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</a:tcBdr>
      </a:tcStyle>
    </a:band1V>
    <a:band2V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</a:tcBdr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accent4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2898648" y="4766310"/>
            <a:ext cx="347472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216151" y="4766310"/>
            <a:ext cx="1219200" cy="274320"/>
          </a:xfrm>
        </p:spPr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914400"/>
            <a:ext cx="8229600" cy="37033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400800" y="4766310"/>
            <a:ext cx="2286000" cy="274320"/>
          </a:xfrm>
        </p:spPr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898648" y="4766310"/>
            <a:ext cx="347472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69848" y="4766310"/>
            <a:ext cx="1520952" cy="274320"/>
          </a:xfrm>
        </p:spPr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 bwMode="auto">
          <a:xfrm>
            <a:off x="457200" y="914400"/>
            <a:ext cx="4041648" cy="37033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 bwMode="auto">
          <a:xfrm>
            <a:off x="4632198" y="912114"/>
            <a:ext cx="4041648" cy="37033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964406"/>
            <a:ext cx="4040188" cy="51435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8201" y="971550"/>
            <a:ext cx="4041775" cy="51435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 bwMode="auto">
          <a:xfrm>
            <a:off x="457200" y="1600200"/>
            <a:ext cx="4038600" cy="30289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 bwMode="auto">
          <a:xfrm>
            <a:off x="4648200" y="1600200"/>
            <a:ext cx="4038600" cy="30289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324600" y="914400"/>
            <a:ext cx="2514600" cy="3632596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 bwMode="auto">
          <a:xfrm>
            <a:off x="304800" y="228600"/>
            <a:ext cx="5715000" cy="42862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75642"/>
            <a:ext cx="8229600" cy="5060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57200" y="1428750"/>
            <a:ext cx="8229600" cy="3202686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E02992-2376-44B3-9CC4-BD21852C652B}" type="datetimeFigureOut">
              <a:rPr lang="ru-RU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2898648" y="4767263"/>
            <a:ext cx="3505199" cy="27432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17" y="0"/>
            <a:ext cx="9142164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413790" y="2571750"/>
            <a:ext cx="7616756" cy="12614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/>
              <a:t>Порядок представления и согласования кандидатов на должность «старший тренер» в ГКБУ «ЦСП Пермского края» на 2026 год</a:t>
            </a:r>
            <a:endParaRPr sz="48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39669"/>
          <a:stretch/>
        </p:blipFill>
        <p:spPr bwMode="auto">
          <a:xfrm>
            <a:off x="0" y="0"/>
            <a:ext cx="9142164" cy="20473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12360" y="4155926"/>
            <a:ext cx="957592" cy="50624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70332" y="-56542"/>
            <a:ext cx="8018092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Доклад кандидата на должность старшего тренера</a:t>
            </a:r>
            <a:endParaRPr 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60D94C-DB59-4F54-896C-2C55F8923E30}"/>
              </a:ext>
            </a:extLst>
          </p:cNvPr>
          <p:cNvSpPr/>
          <p:nvPr/>
        </p:nvSpPr>
        <p:spPr>
          <a:xfrm>
            <a:off x="179512" y="480446"/>
            <a:ext cx="8928992" cy="4539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докладу</a:t>
            </a:r>
            <a:r>
              <a:rPr 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блок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вопросов: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 организационной структуре сборной команды Пермского края с разделением по соответствующим возрастам. (Описание, с отражением системы связей членов сборной, закрепленная ответственность по подготовке спортсменов, количественный состав сборной (в разрезе основного и резервного), наличие разрядов и званий, членство в сборной РФ, квалификация тренеров, иные специалисты);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 задачах и этапах подготовки сборной команды Пермского края. (Годовой план подготовки спортивной сборной для увеличения результативности. Каким образом будут решаться задачи подготовки спортивной сборной команды: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целенаправленной подготовки,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учебно-тренировочные мероприятия, в том числе сборы,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спортивные мероприятиях,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медико-восстановительная работа,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тактико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-психологическая подготовка,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антидопинговое обеспечение,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индивидуальным планам,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данных и индивидуализация.)</a:t>
            </a:r>
          </a:p>
        </p:txBody>
      </p:sp>
    </p:spTree>
    <p:extLst>
      <p:ext uri="{BB962C8B-B14F-4D97-AF65-F5344CB8AC3E}">
        <p14:creationId xmlns:p14="http://schemas.microsoft.com/office/powerpoint/2010/main" val="77472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70332" y="-56542"/>
            <a:ext cx="8018092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Доклад кандидата на должность старшего тренера</a:t>
            </a:r>
            <a:endParaRPr 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8346AD7-FE6C-45F8-9A48-B63E4EC58C81}"/>
              </a:ext>
            </a:extLst>
          </p:cNvPr>
          <p:cNvSpPr/>
          <p:nvPr/>
        </p:nvSpPr>
        <p:spPr>
          <a:xfrm>
            <a:off x="251520" y="1638687"/>
            <a:ext cx="8640960" cy="1797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 применении современных и передовых методов подготовки спортсменов высокого класса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учебно-тренировочном процессе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(Какие эффективные (инновационные) методики обучения и тренировки будут использованы в годичном плане подготовки спортивной сборной. Планируемые результаты после нововведения);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 структуре учебно-тренировочных и соревновательных мероприятий сборной команды Пермского края</a:t>
            </a:r>
            <a:r>
              <a:rPr lang="ru-RU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(Раскрыть суть, конечную цель каждого элемента структуры: подготовительный период, специально-подготовительный, соревновательный период).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787CEFC-CDE0-4A94-AD02-2F4BC9C10977}"/>
              </a:ext>
            </a:extLst>
          </p:cNvPr>
          <p:cNvSpPr/>
          <p:nvPr/>
        </p:nvSpPr>
        <p:spPr>
          <a:xfrm>
            <a:off x="370332" y="843558"/>
            <a:ext cx="6487668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Основной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 </a:t>
            </a: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вопросов: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70332" y="-56542"/>
            <a:ext cx="8018092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Доклад кандидата на должность старшего тренера</a:t>
            </a:r>
            <a:endParaRPr 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787CEFC-CDE0-4A94-AD02-2F4BC9C10977}"/>
              </a:ext>
            </a:extLst>
          </p:cNvPr>
          <p:cNvSpPr/>
          <p:nvPr/>
        </p:nvSpPr>
        <p:spPr>
          <a:xfrm>
            <a:off x="370332" y="843558"/>
            <a:ext cx="6487668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Дополнительный 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 вопросов </a:t>
            </a: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желанию</a:t>
            </a: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C948410-A34F-4743-AB78-912587BA4E4A}"/>
              </a:ext>
            </a:extLst>
          </p:cNvPr>
          <p:cNvSpPr/>
          <p:nvPr/>
        </p:nvSpPr>
        <p:spPr>
          <a:xfrm>
            <a:off x="107504" y="1584577"/>
            <a:ext cx="8856984" cy="2117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Предложения по взаимодействию со спортивными школами +отбору и сопровождению спортивно одаренных детей с их последующей ориентацией  для достижения этапа высшего спортивного мастерства в соответствии с запросами вида спорта,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основными требованиями к условиям соревновательной реализации и многолетнего тренировочного процесса;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Необходимые условия для обеспечения стабильности и результативности выступлений  в официальных всероссийских и международных соревнованиях в составе сборных команд края и Российской Федерации;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7. Ожидаемые результаты за период работы старшим тренером.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2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1904716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914400"/>
            <a:ext cx="8229600" cy="370332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sz="2200"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sz="2200"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200" b="0" i="0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Приказ ГКБУ «ЦСП Пермского края» от 1 сентября 2025 г.          № СЭД-01-03-76 «О порядке отбора кандидатов на должность «спортсмен-инструктор» и согласования кандидатов на должность «старший тренер» в ГКБУ «ЦСП Пермского края»</a:t>
            </a:r>
            <a:endParaRPr lang="ru-RU" sz="22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990839977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879034" y="232652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211659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66674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п.2 Требования к кандидатам на должность «старший </a:t>
            </a:r>
            <a:b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тренер»</a:t>
            </a:r>
            <a:endParaRPr sz="2000" b="1"/>
          </a:p>
        </p:txBody>
      </p:sp>
      <p:sp>
        <p:nvSpPr>
          <p:cNvPr id="255159414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4"/>
            <a:ext cx="8392499" cy="37147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2.1.1.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включение кандидата в списки спортивных сборных команд Пермского края;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2.1.2.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высшее образование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бакалавриат в области физической культуры и спорта или высшее образование – бакалавриат (непрофильное) и дополнительное профессиональное образование по методике обучения, профессионального спортивного совершенствования по виду спорта (спортивной дисциплине, группе спортивных дисциплин);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2.1.3.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стаж работы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должности старшего тренера, тренера спортивной сборной команды Пермского края, организации спортивной подготовки (старшего тренера, тренера спортивной сборной команды Российской Федерации)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менее 3 (трех) лет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Arial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2.1.4.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отсутствие судимости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 преступления, состав и виды которых установлены законодательством Российской Федерации.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2.2. От региональной спортивной федерации по виду спорта может быть представлена на согласование только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одна кандидатура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800" b="0" i="0" u="none">
                <a:solidFill>
                  <a:srgbClr val="EE1A4F"/>
                </a:solidFill>
                <a:latin typeface="Times New Roman"/>
                <a:ea typeface="Times New Roman"/>
                <a:cs typeface="Times New Roman"/>
              </a:rPr>
              <a:t>*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соответствии с приказом Министерства труда и социальной защиты Российской Федерации от 27 апреля 2023 г. № 362н                «Об утверждении профессионального стандарта «Тренер».</a:t>
            </a:r>
          </a:p>
        </p:txBody>
      </p:sp>
      <p:pic>
        <p:nvPicPr>
          <p:cNvPr id="1901124231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02859" y="185028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45477003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3" y="185028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988536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66674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п.3 Порядок представления на согласование кандидата на </a:t>
            </a:r>
            <a:br>
              <a:rPr lang="ru-RU" sz="18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18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должность «старший тренер» по соответствующему виду спорта</a:t>
            </a:r>
            <a:endParaRPr sz="2000"/>
          </a:p>
        </p:txBody>
      </p:sp>
      <p:sp>
        <p:nvSpPr>
          <p:cNvPr id="1589135035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4"/>
            <a:ext cx="8392499" cy="37147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 Для представления на согласование кандидата на должность «старший тренер» по соответствующему виду спорта, руководитель региональной федерации или уполномоченный представитель по доверенности (приложить копию доверенности), аккредитованной в установленном порядке (приложить действующую аккредитацию региональной федерации),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срок с 01 до 25 ноября текущего года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представляет следующие документы: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3.2.1.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анкета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кандидата по форме согласно Приложению 1 к Порядку;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3.2.2.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копия документа, подтверждающего включение в список кандидатов спортивной сборной команды Пермского края 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соответствующему виду спорта;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3.2.3.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справка,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содержащая информацию об осуществлении тренерской деятельности кандидатом на должность «старший тренер» по виду спорта, с указанием основных достижений кандидата за последние     3 (три) года, подписанная руководителем региональной спортивной федерации либо уполномоченным лицом и заверенная печатью региональной спортивной федерации;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3.2.4.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копия диплома о профессиональном образовании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заверенная в установленном порядке;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3.2.5.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заверенная копия выписки из решения 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высшего постоянно действующего коллегиального руководящего органа региональной спортивной федерации об одобрении кандидатуры;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7469037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2" y="185027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0368878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66673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п.3 Порядок представления на согласование кандидата на </a:t>
            </a:r>
            <a:br>
              <a:rPr lang="ru-RU" sz="18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18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должность «старший тренер» по соответствующему виду спорта</a:t>
            </a:r>
            <a:endParaRPr sz="2000"/>
          </a:p>
        </p:txBody>
      </p:sp>
      <p:sp>
        <p:nvSpPr>
          <p:cNvPr id="812083836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3"/>
            <a:ext cx="8392498" cy="37147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3.2.6.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доклад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должность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старший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тренер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»,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содержащий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следующую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dirty="0"/>
          </a:p>
          <a:p>
            <a:pPr>
              <a:buClr>
                <a:schemeClr val="accent1"/>
              </a:buClr>
              <a:buSzPct val="76000"/>
              <a:buFont typeface="Arial"/>
              <a:buChar char="•"/>
              <a:defRPr/>
            </a:pP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организационной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сборной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команды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Пермского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разделением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соответствующим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возрастам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>
              <a:buClr>
                <a:schemeClr val="accent1"/>
              </a:buClr>
              <a:buSzPct val="76000"/>
              <a:buFont typeface="Arial"/>
              <a:buChar char="•"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задачах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этапах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сборной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команды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Пермского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>
              <a:buClr>
                <a:schemeClr val="accent1"/>
              </a:buClr>
              <a:buSzPct val="76000"/>
              <a:buFont typeface="Arial"/>
              <a:buChar char="•"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применении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современных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передовых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спортсменов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высокого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класса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учебно-тренировочном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>
              <a:buClr>
                <a:schemeClr val="accent1"/>
              </a:buClr>
              <a:buSzPct val="76000"/>
              <a:buFont typeface="Arial"/>
              <a:buChar char="•"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учебно-тренировочных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соревновательных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сборной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команды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Пермского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представить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бумажном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носителе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объемом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более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 (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страниц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формат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бумаги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А4,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подписанную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кандидатом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согласованную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региональной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спортивной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федерацией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необходимости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приглашен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заседание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Комиссии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отбору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должность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спортсмен-инструктор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согласованию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должность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старший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тренер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заслушивания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доклада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7469037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2" y="185027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0368878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66673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п.3 Порядок представления на согласование кандидата на </a:t>
            </a:r>
            <a:br>
              <a:rPr lang="ru-RU" sz="18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18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должность «старший тренер» по соответствующему виду спорта</a:t>
            </a:r>
            <a:endParaRPr sz="2000"/>
          </a:p>
        </p:txBody>
      </p:sp>
      <p:sp>
        <p:nvSpPr>
          <p:cNvPr id="812083836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3"/>
            <a:ext cx="8392498" cy="37147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3.2.6.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доклад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должность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старший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тренер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»,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содержащий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следующую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dirty="0"/>
          </a:p>
          <a:p>
            <a:pPr>
              <a:buClr>
                <a:schemeClr val="accent1"/>
              </a:buClr>
              <a:buSzPct val="76000"/>
              <a:buFont typeface="Arial"/>
              <a:buChar char="•"/>
              <a:defRPr/>
            </a:pP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организационной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сборной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команды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Пермского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разделением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соответствующим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возрастам</a:t>
            </a:r>
            <a:r>
              <a:rPr lang="en-US"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>
              <a:buClr>
                <a:schemeClr val="accent1"/>
              </a:buClr>
              <a:buSzPct val="76000"/>
              <a:buFont typeface="Arial"/>
              <a:buChar char="•"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задачах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этапах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сборной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команды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Пермского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>
              <a:buClr>
                <a:schemeClr val="accent1"/>
              </a:buClr>
              <a:buSzPct val="76000"/>
              <a:buFont typeface="Arial"/>
              <a:buChar char="•"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применении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современных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передовых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спортсменов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высокого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класса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учебно-тренировочном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>
              <a:buClr>
                <a:schemeClr val="accent1"/>
              </a:buClr>
              <a:buSzPct val="76000"/>
              <a:buFont typeface="Arial"/>
              <a:buChar char="•"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учебно-тренировочных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соревновательных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сборной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команды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Пермского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представить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бумажном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носителе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объемом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более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 (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страниц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формат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бумаги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А4,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подписанную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кандидатом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согласованную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региональной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спортивной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федерацией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необходимости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приглашен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заседание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Комиссии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отбору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должность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спортсмен-инструктор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согласованию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должность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старший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тренер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заслушивания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доклада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2842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4738394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2" y="185027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9725363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66673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1800" b="1" i="0" u="none" strike="noStrike" cap="none" spc="0" dirty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п.3 Порядок представления на согласование кандидата на </a:t>
            </a:r>
            <a:br>
              <a:rPr lang="ru-RU" sz="1800" b="1" i="0" u="none" strike="noStrike" cap="none" spc="0" dirty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1800" b="1" i="0" u="none" strike="noStrike" cap="none" spc="0" dirty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должность «старший тренер» по соответствующему виду спорта</a:t>
            </a:r>
            <a:endParaRPr sz="2000" dirty="0"/>
          </a:p>
        </p:txBody>
      </p:sp>
      <p:sp>
        <p:nvSpPr>
          <p:cNvPr id="145337912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3"/>
            <a:ext cx="8392498" cy="37147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3.2.7.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письмо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подписью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руководителя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региональной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спортивной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федерации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либо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уполномоченного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лица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заверенное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печатью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региональной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спортивной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федерации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содержащее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сведения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дисквалификации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антидопинговых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правил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а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также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дисквалифицированных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антидопинговых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правил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спортсменов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в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принимал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непосредственное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предыдущие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(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дня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подачи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документов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3.2.8.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согласие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кандидата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обработку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персональных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данных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согласно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Приложению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 к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Порядку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соответствии с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требованиями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Федерального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27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июля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2006 г. № 152-ФЗ «О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персональных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данных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»;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3.2.9.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справка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отсутствии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наличии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судимости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(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факта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уголовного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преследования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либо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прекращении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уголовного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преследования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3.2.10.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копия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документа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подтверждающего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наличие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соответствующего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стажа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трудовая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книжка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наличии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сведения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трудовой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3.2.11.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копия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документа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подтверждающего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присвоение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тренерской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категории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имеется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810668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66674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п.4 Порядок назначения на должность «старший тренер»</a:t>
            </a:r>
            <a:endParaRPr sz="2200"/>
          </a:p>
        </p:txBody>
      </p:sp>
      <p:sp>
        <p:nvSpPr>
          <p:cNvPr id="2071015156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4"/>
            <a:ext cx="8392499" cy="38957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4.2. Согласование кандидата на должность «старший тренер» по соответствующему виду спорта осуществляется с учетом следующей приоритетности по видам спорта:</a:t>
            </a:r>
            <a:endParaRPr sz="28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4.2.1. олимпийские базовые виды спорта в Пермском крае, утвержденные приказом Министерства спорта Российской Федерации;</a:t>
            </a:r>
            <a:endParaRPr sz="28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4.2.2. неолимпийские базовые виды спорта в Пермском крае, утвержденные приказом Министерства спорта Российской Федерации;</a:t>
            </a:r>
            <a:endParaRPr sz="28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4.2.3. олимпийские не базовые виды спорта;</a:t>
            </a:r>
            <a:endParaRPr sz="28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4.2.4. неолимпийские не базовые виды спорта.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000"/>
          </a:p>
        </p:txBody>
      </p:sp>
      <p:pic>
        <p:nvPicPr>
          <p:cNvPr id="1659677799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3" y="185028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919769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66673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Базовые виды спорта Пермского края, утвержденные приказом Минспорта России от 8 октября 2024 г. № 996</a:t>
            </a:r>
            <a:endParaRPr sz="2200"/>
          </a:p>
        </p:txBody>
      </p:sp>
      <p:pic>
        <p:nvPicPr>
          <p:cNvPr id="175313869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2" y="185027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905892207" name="Таблица 905892206"/>
          <p:cNvGraphicFramePr>
            <a:graphicFrameLocks/>
          </p:cNvGraphicFramePr>
          <p:nvPr/>
        </p:nvGraphicFramePr>
        <p:xfrm>
          <a:off x="457198" y="1000125"/>
          <a:ext cx="8314694" cy="37018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78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4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7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 dirty="0" err="1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Срок</a:t>
                      </a:r>
                      <a:r>
                        <a:rPr sz="1400" b="1" i="0" u="none" dirty="0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 </a:t>
                      </a:r>
                      <a:r>
                        <a:rPr sz="1400" b="1" i="0" u="none" dirty="0" err="1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на</a:t>
                      </a:r>
                      <a:r>
                        <a:rPr sz="1400" b="1" i="0" u="none" dirty="0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 </a:t>
                      </a:r>
                      <a:r>
                        <a:rPr sz="1400" b="1" i="0" u="none" dirty="0" err="1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который</a:t>
                      </a:r>
                      <a:r>
                        <a:rPr sz="1400" b="1" i="0" u="none" dirty="0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 </a:t>
                      </a:r>
                      <a:r>
                        <a:rPr sz="1400" b="1" i="0" u="none" dirty="0" err="1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виды</a:t>
                      </a:r>
                      <a:r>
                        <a:rPr sz="1400" b="1" i="0" u="none" dirty="0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 </a:t>
                      </a:r>
                      <a:r>
                        <a:rPr sz="1400" b="1" i="0" u="none" dirty="0" err="1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спорта</a:t>
                      </a:r>
                      <a:r>
                        <a:rPr sz="1400" b="1" i="0" u="none" dirty="0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 </a:t>
                      </a:r>
                      <a:r>
                        <a:rPr sz="1400" b="1" i="0" u="none" dirty="0" err="1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включены</a:t>
                      </a:r>
                      <a:r>
                        <a:rPr sz="1400" b="1" i="0" u="none" dirty="0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 в </a:t>
                      </a:r>
                      <a:r>
                        <a:rPr sz="1400" b="1" i="0" u="none" dirty="0" err="1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перечень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rgbClr val="E5234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Виды спорта, включенные в программу Олимпийских игр</a:t>
                      </a:r>
                      <a:endParaRPr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rgbClr val="E523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Иные виды спорта развиваемые в Пермском крае</a:t>
                      </a:r>
                      <a:endParaRPr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rgbClr val="E523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4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>
                          <a:solidFill>
                            <a:schemeClr val="tx1"/>
                          </a:solidFill>
                        </a:rPr>
                        <a:t>Летние</a:t>
                      </a: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>
                          <a:solidFill>
                            <a:schemeClr val="tx1"/>
                          </a:solidFill>
                        </a:rPr>
                        <a:t>Зимние</a:t>
                      </a: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579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 2024 до 2026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 dirty="0" err="1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Бокс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 dirty="0" err="1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Дзюдо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 dirty="0" err="1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Легкая</a:t>
                      </a:r>
                      <a:r>
                        <a:rPr sz="1400" b="1" i="0" u="none" dirty="0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 </a:t>
                      </a:r>
                      <a:r>
                        <a:rPr sz="1400" b="1" i="0" u="none" dirty="0" err="1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атлетика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 dirty="0" err="1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Плавание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 dirty="0" err="1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Спортивная</a:t>
                      </a:r>
                      <a:r>
                        <a:rPr sz="1400" b="1" i="0" u="none" dirty="0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 </a:t>
                      </a:r>
                      <a:r>
                        <a:rPr sz="1400" b="1" i="0" u="none" dirty="0" err="1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борьба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 dirty="0" err="1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Футбол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Биатлон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Конькобежный спорт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Лыжное двоеборье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Лыжные гонки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Прыжки на лыжах с трамплина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Санный спорт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Фигурное катание на коньках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Фристайл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Киокусинкай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Самбо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9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 2025 до 2029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Скалолазание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здушный поток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</TotalTime>
  <Words>1265</Words>
  <Application>Microsoft Office PowerPoint</Application>
  <DocSecurity>0</DocSecurity>
  <PresentationFormat>Экран (16:9)</PresentationFormat>
  <Paragraphs>94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Symbol</vt:lpstr>
      <vt:lpstr>Wingdings 3</vt:lpstr>
      <vt:lpstr>Corbel</vt:lpstr>
      <vt:lpstr>Wingdings</vt:lpstr>
      <vt:lpstr>Liberation Sans</vt:lpstr>
      <vt:lpstr>Trebuchet MS</vt:lpstr>
      <vt:lpstr>Times New Roman</vt:lpstr>
      <vt:lpstr>Calibri</vt:lpstr>
      <vt:lpstr>Начальная</vt:lpstr>
      <vt:lpstr>Порядок представления и согласования кандидатов на должность «старший тренер» в ГКБУ «ЦСП Пермского края» на 2026 год</vt:lpstr>
      <vt:lpstr>Презентация PowerPoint</vt:lpstr>
      <vt:lpstr>п.2 Требования к кандидатам на должность «старший  тренер»</vt:lpstr>
      <vt:lpstr>п.3 Порядок представления на согласование кандидата на  должность «старший тренер» по соответствующему виду спорта</vt:lpstr>
      <vt:lpstr>п.3 Порядок представления на согласование кандидата на  должность «старший тренер» по соответствующему виду спорта</vt:lpstr>
      <vt:lpstr>п.3 Порядок представления на согласование кандидата на  должность «старший тренер» по соответствующему виду спорта</vt:lpstr>
      <vt:lpstr>п.3 Порядок представления на согласование кандидата на  должность «старший тренер» по соответствующему виду спорта</vt:lpstr>
      <vt:lpstr>п.4 Порядок назначения на должность «старший тренер»</vt:lpstr>
      <vt:lpstr>Базовые виды спорта Пермского края, утвержденные приказом Минспорта России от 8 октября 2024 г. № 996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КГБУ «Центр спортивной подготовки»</dc:title>
  <dc:creator>LyaminDY</dc:creator>
  <cp:lastModifiedBy>ZinovevaTA</cp:lastModifiedBy>
  <cp:revision>221</cp:revision>
  <dcterms:created xsi:type="dcterms:W3CDTF">2021-03-01T05:43:32Z</dcterms:created>
  <dcterms:modified xsi:type="dcterms:W3CDTF">2025-10-14T12:16:24Z</dcterms:modified>
  <dc:identifier/>
  <dc:language/>
  <cp:version/>
</cp:coreProperties>
</file>